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sldIdLst>
    <p:sldId id="256" r:id="rId5"/>
    <p:sldId id="261" r:id="rId6"/>
    <p:sldId id="257" r:id="rId7"/>
    <p:sldId id="259" r:id="rId8"/>
    <p:sldId id="260" r:id="rId9"/>
    <p:sldId id="258" r:id="rId10"/>
  </p:sldIdLst>
  <p:sldSz cx="12192000" cy="6858000"/>
  <p:notesSz cx="6858000" cy="9144000"/>
  <p:defaultText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06" d="100"/>
          <a:sy n="106" d="100"/>
        </p:scale>
        <p:origin x="132"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18992C-9A8C-BA62-A438-931BCA3C6A80}"/>
              </a:ext>
            </a:extLst>
          </p:cNvPr>
          <p:cNvSpPr>
            <a:spLocks noGrp="1"/>
          </p:cNvSpPr>
          <p:nvPr>
            <p:ph type="ctrTitle"/>
          </p:nvPr>
        </p:nvSpPr>
        <p:spPr>
          <a:xfrm>
            <a:off x="1524000" y="1122363"/>
            <a:ext cx="9144000" cy="2387600"/>
          </a:xfrm>
        </p:spPr>
        <p:txBody>
          <a:bodyPr anchor="b"/>
          <a:lstStyle>
            <a:lvl1pPr algn="ctr">
              <a:defRPr sz="6000"/>
            </a:lvl1pPr>
          </a:lstStyle>
          <a:p>
            <a:r>
              <a:rPr lang="es-MX"/>
              <a:t>Haz clic para modificar el estilo de título del patrón</a:t>
            </a:r>
            <a:endParaRPr lang="es-EC"/>
          </a:p>
        </p:txBody>
      </p:sp>
      <p:sp>
        <p:nvSpPr>
          <p:cNvPr id="3" name="Subtítulo 2">
            <a:extLst>
              <a:ext uri="{FF2B5EF4-FFF2-40B4-BE49-F238E27FC236}">
                <a16:creationId xmlns:a16="http://schemas.microsoft.com/office/drawing/2014/main" id="{DC5EF2B7-0530-A484-4C1D-7A8937416D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a:t>Haz clic para editar el estilo de subtítulo del patrón</a:t>
            </a:r>
            <a:endParaRPr lang="es-EC"/>
          </a:p>
        </p:txBody>
      </p:sp>
      <p:sp>
        <p:nvSpPr>
          <p:cNvPr id="4" name="Marcador de fecha 3">
            <a:extLst>
              <a:ext uri="{FF2B5EF4-FFF2-40B4-BE49-F238E27FC236}">
                <a16:creationId xmlns:a16="http://schemas.microsoft.com/office/drawing/2014/main" id="{80B7C564-4E88-0A4B-8353-CADF5BAC1378}"/>
              </a:ext>
            </a:extLst>
          </p:cNvPr>
          <p:cNvSpPr>
            <a:spLocks noGrp="1"/>
          </p:cNvSpPr>
          <p:nvPr>
            <p:ph type="dt" sz="half" idx="10"/>
          </p:nvPr>
        </p:nvSpPr>
        <p:spPr/>
        <p:txBody>
          <a:bodyPr/>
          <a:lstStyle/>
          <a:p>
            <a:fld id="{196F07FD-CEB5-0A48-BD58-7507EAC2CCDC}" type="datetimeFigureOut">
              <a:rPr lang="es-EC" smtClean="0"/>
              <a:t>11/4/2025</a:t>
            </a:fld>
            <a:endParaRPr lang="es-EC"/>
          </a:p>
        </p:txBody>
      </p:sp>
      <p:sp>
        <p:nvSpPr>
          <p:cNvPr id="5" name="Marcador de pie de página 4">
            <a:extLst>
              <a:ext uri="{FF2B5EF4-FFF2-40B4-BE49-F238E27FC236}">
                <a16:creationId xmlns:a16="http://schemas.microsoft.com/office/drawing/2014/main" id="{D0D9A497-C7C2-937F-4E58-7C86BE9178A2}"/>
              </a:ext>
            </a:extLst>
          </p:cNvPr>
          <p:cNvSpPr>
            <a:spLocks noGrp="1"/>
          </p:cNvSpPr>
          <p:nvPr>
            <p:ph type="ftr" sz="quarter" idx="11"/>
          </p:nvPr>
        </p:nvSpPr>
        <p:spPr/>
        <p:txBody>
          <a:bodyPr/>
          <a:lstStyle/>
          <a:p>
            <a:endParaRPr lang="es-EC"/>
          </a:p>
        </p:txBody>
      </p:sp>
      <p:sp>
        <p:nvSpPr>
          <p:cNvPr id="6" name="Marcador de número de diapositiva 5">
            <a:extLst>
              <a:ext uri="{FF2B5EF4-FFF2-40B4-BE49-F238E27FC236}">
                <a16:creationId xmlns:a16="http://schemas.microsoft.com/office/drawing/2014/main" id="{66B1A168-E72B-F655-3FBF-210FC906279E}"/>
              </a:ext>
            </a:extLst>
          </p:cNvPr>
          <p:cNvSpPr>
            <a:spLocks noGrp="1"/>
          </p:cNvSpPr>
          <p:nvPr>
            <p:ph type="sldNum" sz="quarter" idx="12"/>
          </p:nvPr>
        </p:nvSpPr>
        <p:spPr/>
        <p:txBody>
          <a:bodyPr/>
          <a:lstStyle/>
          <a:p>
            <a:fld id="{B5660F54-153F-F549-8A2B-69E7E623075D}" type="slidenum">
              <a:rPr lang="es-EC" smtClean="0"/>
              <a:t>‹Nº›</a:t>
            </a:fld>
            <a:endParaRPr lang="es-EC"/>
          </a:p>
        </p:txBody>
      </p:sp>
    </p:spTree>
    <p:extLst>
      <p:ext uri="{BB962C8B-B14F-4D97-AF65-F5344CB8AC3E}">
        <p14:creationId xmlns:p14="http://schemas.microsoft.com/office/powerpoint/2010/main" val="3785202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E912C6C-28BE-3B7F-DD58-14CEE1EB7F47}"/>
              </a:ext>
            </a:extLst>
          </p:cNvPr>
          <p:cNvSpPr>
            <a:spLocks noGrp="1"/>
          </p:cNvSpPr>
          <p:nvPr>
            <p:ph type="title"/>
          </p:nvPr>
        </p:nvSpPr>
        <p:spPr/>
        <p:txBody>
          <a:bodyPr/>
          <a:lstStyle/>
          <a:p>
            <a:r>
              <a:rPr lang="es-MX"/>
              <a:t>Haz clic para modificar el estilo de título del patrón</a:t>
            </a:r>
            <a:endParaRPr lang="es-EC"/>
          </a:p>
        </p:txBody>
      </p:sp>
      <p:sp>
        <p:nvSpPr>
          <p:cNvPr id="3" name="Marcador de texto vertical 2">
            <a:extLst>
              <a:ext uri="{FF2B5EF4-FFF2-40B4-BE49-F238E27FC236}">
                <a16:creationId xmlns:a16="http://schemas.microsoft.com/office/drawing/2014/main" id="{5A4F5C96-104D-4745-C0F9-69F4C579CBD7}"/>
              </a:ext>
            </a:extLst>
          </p:cNvPr>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C"/>
          </a:p>
        </p:txBody>
      </p:sp>
      <p:sp>
        <p:nvSpPr>
          <p:cNvPr id="4" name="Marcador de fecha 3">
            <a:extLst>
              <a:ext uri="{FF2B5EF4-FFF2-40B4-BE49-F238E27FC236}">
                <a16:creationId xmlns:a16="http://schemas.microsoft.com/office/drawing/2014/main" id="{FD7F0B6A-7089-E909-E3E1-1CE2E1AE7B81}"/>
              </a:ext>
            </a:extLst>
          </p:cNvPr>
          <p:cNvSpPr>
            <a:spLocks noGrp="1"/>
          </p:cNvSpPr>
          <p:nvPr>
            <p:ph type="dt" sz="half" idx="10"/>
          </p:nvPr>
        </p:nvSpPr>
        <p:spPr/>
        <p:txBody>
          <a:bodyPr/>
          <a:lstStyle/>
          <a:p>
            <a:fld id="{196F07FD-CEB5-0A48-BD58-7507EAC2CCDC}" type="datetimeFigureOut">
              <a:rPr lang="es-EC" smtClean="0"/>
              <a:t>11/4/2025</a:t>
            </a:fld>
            <a:endParaRPr lang="es-EC"/>
          </a:p>
        </p:txBody>
      </p:sp>
      <p:sp>
        <p:nvSpPr>
          <p:cNvPr id="5" name="Marcador de pie de página 4">
            <a:extLst>
              <a:ext uri="{FF2B5EF4-FFF2-40B4-BE49-F238E27FC236}">
                <a16:creationId xmlns:a16="http://schemas.microsoft.com/office/drawing/2014/main" id="{85D4F531-994F-9D4D-153F-CBDD9F1BC684}"/>
              </a:ext>
            </a:extLst>
          </p:cNvPr>
          <p:cNvSpPr>
            <a:spLocks noGrp="1"/>
          </p:cNvSpPr>
          <p:nvPr>
            <p:ph type="ftr" sz="quarter" idx="11"/>
          </p:nvPr>
        </p:nvSpPr>
        <p:spPr/>
        <p:txBody>
          <a:bodyPr/>
          <a:lstStyle/>
          <a:p>
            <a:endParaRPr lang="es-EC"/>
          </a:p>
        </p:txBody>
      </p:sp>
      <p:sp>
        <p:nvSpPr>
          <p:cNvPr id="6" name="Marcador de número de diapositiva 5">
            <a:extLst>
              <a:ext uri="{FF2B5EF4-FFF2-40B4-BE49-F238E27FC236}">
                <a16:creationId xmlns:a16="http://schemas.microsoft.com/office/drawing/2014/main" id="{46583A24-08FC-7046-07FD-4F6A610BCF8F}"/>
              </a:ext>
            </a:extLst>
          </p:cNvPr>
          <p:cNvSpPr>
            <a:spLocks noGrp="1"/>
          </p:cNvSpPr>
          <p:nvPr>
            <p:ph type="sldNum" sz="quarter" idx="12"/>
          </p:nvPr>
        </p:nvSpPr>
        <p:spPr/>
        <p:txBody>
          <a:bodyPr/>
          <a:lstStyle/>
          <a:p>
            <a:fld id="{B5660F54-153F-F549-8A2B-69E7E623075D}" type="slidenum">
              <a:rPr lang="es-EC" smtClean="0"/>
              <a:t>‹Nº›</a:t>
            </a:fld>
            <a:endParaRPr lang="es-EC"/>
          </a:p>
        </p:txBody>
      </p:sp>
    </p:spTree>
    <p:extLst>
      <p:ext uri="{BB962C8B-B14F-4D97-AF65-F5344CB8AC3E}">
        <p14:creationId xmlns:p14="http://schemas.microsoft.com/office/powerpoint/2010/main" val="1049840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59991E9-DAFD-7F13-4AEA-A99F4E0FA042}"/>
              </a:ext>
            </a:extLst>
          </p:cNvPr>
          <p:cNvSpPr>
            <a:spLocks noGrp="1"/>
          </p:cNvSpPr>
          <p:nvPr>
            <p:ph type="title" orient="vert"/>
          </p:nvPr>
        </p:nvSpPr>
        <p:spPr>
          <a:xfrm>
            <a:off x="8724900" y="365125"/>
            <a:ext cx="2628900" cy="5811838"/>
          </a:xfrm>
        </p:spPr>
        <p:txBody>
          <a:bodyPr vert="eaVert"/>
          <a:lstStyle/>
          <a:p>
            <a:r>
              <a:rPr lang="es-MX"/>
              <a:t>Haz clic para modificar el estilo de título del patrón</a:t>
            </a:r>
            <a:endParaRPr lang="es-EC"/>
          </a:p>
        </p:txBody>
      </p:sp>
      <p:sp>
        <p:nvSpPr>
          <p:cNvPr id="3" name="Marcador de texto vertical 2">
            <a:extLst>
              <a:ext uri="{FF2B5EF4-FFF2-40B4-BE49-F238E27FC236}">
                <a16:creationId xmlns:a16="http://schemas.microsoft.com/office/drawing/2014/main" id="{A7CCE3EC-516E-666D-90FD-4D545A47AC40}"/>
              </a:ext>
            </a:extLst>
          </p:cNvPr>
          <p:cNvSpPr>
            <a:spLocks noGrp="1"/>
          </p:cNvSpPr>
          <p:nvPr>
            <p:ph type="body" orient="vert" idx="1"/>
          </p:nvPr>
        </p:nvSpPr>
        <p:spPr>
          <a:xfrm>
            <a:off x="838200" y="365125"/>
            <a:ext cx="7734300"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C"/>
          </a:p>
        </p:txBody>
      </p:sp>
      <p:sp>
        <p:nvSpPr>
          <p:cNvPr id="4" name="Marcador de fecha 3">
            <a:extLst>
              <a:ext uri="{FF2B5EF4-FFF2-40B4-BE49-F238E27FC236}">
                <a16:creationId xmlns:a16="http://schemas.microsoft.com/office/drawing/2014/main" id="{A53D029D-F9FA-D705-9C24-267A2243DF48}"/>
              </a:ext>
            </a:extLst>
          </p:cNvPr>
          <p:cNvSpPr>
            <a:spLocks noGrp="1"/>
          </p:cNvSpPr>
          <p:nvPr>
            <p:ph type="dt" sz="half" idx="10"/>
          </p:nvPr>
        </p:nvSpPr>
        <p:spPr/>
        <p:txBody>
          <a:bodyPr/>
          <a:lstStyle/>
          <a:p>
            <a:fld id="{196F07FD-CEB5-0A48-BD58-7507EAC2CCDC}" type="datetimeFigureOut">
              <a:rPr lang="es-EC" smtClean="0"/>
              <a:t>11/4/2025</a:t>
            </a:fld>
            <a:endParaRPr lang="es-EC"/>
          </a:p>
        </p:txBody>
      </p:sp>
      <p:sp>
        <p:nvSpPr>
          <p:cNvPr id="5" name="Marcador de pie de página 4">
            <a:extLst>
              <a:ext uri="{FF2B5EF4-FFF2-40B4-BE49-F238E27FC236}">
                <a16:creationId xmlns:a16="http://schemas.microsoft.com/office/drawing/2014/main" id="{A9CC12FB-01AB-E6C8-FF46-9935687BDA22}"/>
              </a:ext>
            </a:extLst>
          </p:cNvPr>
          <p:cNvSpPr>
            <a:spLocks noGrp="1"/>
          </p:cNvSpPr>
          <p:nvPr>
            <p:ph type="ftr" sz="quarter" idx="11"/>
          </p:nvPr>
        </p:nvSpPr>
        <p:spPr/>
        <p:txBody>
          <a:bodyPr/>
          <a:lstStyle/>
          <a:p>
            <a:endParaRPr lang="es-EC"/>
          </a:p>
        </p:txBody>
      </p:sp>
      <p:sp>
        <p:nvSpPr>
          <p:cNvPr id="6" name="Marcador de número de diapositiva 5">
            <a:extLst>
              <a:ext uri="{FF2B5EF4-FFF2-40B4-BE49-F238E27FC236}">
                <a16:creationId xmlns:a16="http://schemas.microsoft.com/office/drawing/2014/main" id="{C0D74B1C-C62A-8BE5-75D8-553EBF4A855B}"/>
              </a:ext>
            </a:extLst>
          </p:cNvPr>
          <p:cNvSpPr>
            <a:spLocks noGrp="1"/>
          </p:cNvSpPr>
          <p:nvPr>
            <p:ph type="sldNum" sz="quarter" idx="12"/>
          </p:nvPr>
        </p:nvSpPr>
        <p:spPr/>
        <p:txBody>
          <a:bodyPr/>
          <a:lstStyle/>
          <a:p>
            <a:fld id="{B5660F54-153F-F549-8A2B-69E7E623075D}" type="slidenum">
              <a:rPr lang="es-EC" smtClean="0"/>
              <a:t>‹Nº›</a:t>
            </a:fld>
            <a:endParaRPr lang="es-EC"/>
          </a:p>
        </p:txBody>
      </p:sp>
    </p:spTree>
    <p:extLst>
      <p:ext uri="{BB962C8B-B14F-4D97-AF65-F5344CB8AC3E}">
        <p14:creationId xmlns:p14="http://schemas.microsoft.com/office/powerpoint/2010/main" val="2263809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8B0634-7FD7-3D70-5C30-3C9CA7999504}"/>
              </a:ext>
            </a:extLst>
          </p:cNvPr>
          <p:cNvSpPr>
            <a:spLocks noGrp="1"/>
          </p:cNvSpPr>
          <p:nvPr>
            <p:ph type="title"/>
          </p:nvPr>
        </p:nvSpPr>
        <p:spPr/>
        <p:txBody>
          <a:bodyPr/>
          <a:lstStyle/>
          <a:p>
            <a:r>
              <a:rPr lang="es-MX"/>
              <a:t>Haz clic para modificar el estilo de título del patrón</a:t>
            </a:r>
            <a:endParaRPr lang="es-EC"/>
          </a:p>
        </p:txBody>
      </p:sp>
      <p:sp>
        <p:nvSpPr>
          <p:cNvPr id="3" name="Marcador de contenido 2">
            <a:extLst>
              <a:ext uri="{FF2B5EF4-FFF2-40B4-BE49-F238E27FC236}">
                <a16:creationId xmlns:a16="http://schemas.microsoft.com/office/drawing/2014/main" id="{0961F228-ED8C-75C1-F2E7-7DA971531130}"/>
              </a:ext>
            </a:extLst>
          </p:cNvPr>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C"/>
          </a:p>
        </p:txBody>
      </p:sp>
      <p:sp>
        <p:nvSpPr>
          <p:cNvPr id="4" name="Marcador de fecha 3">
            <a:extLst>
              <a:ext uri="{FF2B5EF4-FFF2-40B4-BE49-F238E27FC236}">
                <a16:creationId xmlns:a16="http://schemas.microsoft.com/office/drawing/2014/main" id="{D2A59204-2EFF-B5B0-E28A-4A8D8C102068}"/>
              </a:ext>
            </a:extLst>
          </p:cNvPr>
          <p:cNvSpPr>
            <a:spLocks noGrp="1"/>
          </p:cNvSpPr>
          <p:nvPr>
            <p:ph type="dt" sz="half" idx="10"/>
          </p:nvPr>
        </p:nvSpPr>
        <p:spPr/>
        <p:txBody>
          <a:bodyPr/>
          <a:lstStyle/>
          <a:p>
            <a:fld id="{196F07FD-CEB5-0A48-BD58-7507EAC2CCDC}" type="datetimeFigureOut">
              <a:rPr lang="es-EC" smtClean="0"/>
              <a:t>11/4/2025</a:t>
            </a:fld>
            <a:endParaRPr lang="es-EC"/>
          </a:p>
        </p:txBody>
      </p:sp>
      <p:sp>
        <p:nvSpPr>
          <p:cNvPr id="5" name="Marcador de pie de página 4">
            <a:extLst>
              <a:ext uri="{FF2B5EF4-FFF2-40B4-BE49-F238E27FC236}">
                <a16:creationId xmlns:a16="http://schemas.microsoft.com/office/drawing/2014/main" id="{D03C7912-D59A-BE05-6755-E468BCD49F2B}"/>
              </a:ext>
            </a:extLst>
          </p:cNvPr>
          <p:cNvSpPr>
            <a:spLocks noGrp="1"/>
          </p:cNvSpPr>
          <p:nvPr>
            <p:ph type="ftr" sz="quarter" idx="11"/>
          </p:nvPr>
        </p:nvSpPr>
        <p:spPr/>
        <p:txBody>
          <a:bodyPr/>
          <a:lstStyle/>
          <a:p>
            <a:endParaRPr lang="es-EC"/>
          </a:p>
        </p:txBody>
      </p:sp>
      <p:sp>
        <p:nvSpPr>
          <p:cNvPr id="6" name="Marcador de número de diapositiva 5">
            <a:extLst>
              <a:ext uri="{FF2B5EF4-FFF2-40B4-BE49-F238E27FC236}">
                <a16:creationId xmlns:a16="http://schemas.microsoft.com/office/drawing/2014/main" id="{2E84EE50-6BA0-F56F-23D5-F755716343BD}"/>
              </a:ext>
            </a:extLst>
          </p:cNvPr>
          <p:cNvSpPr>
            <a:spLocks noGrp="1"/>
          </p:cNvSpPr>
          <p:nvPr>
            <p:ph type="sldNum" sz="quarter" idx="12"/>
          </p:nvPr>
        </p:nvSpPr>
        <p:spPr/>
        <p:txBody>
          <a:bodyPr/>
          <a:lstStyle/>
          <a:p>
            <a:fld id="{B5660F54-153F-F549-8A2B-69E7E623075D}" type="slidenum">
              <a:rPr lang="es-EC" smtClean="0"/>
              <a:t>‹Nº›</a:t>
            </a:fld>
            <a:endParaRPr lang="es-EC"/>
          </a:p>
        </p:txBody>
      </p:sp>
    </p:spTree>
    <p:extLst>
      <p:ext uri="{BB962C8B-B14F-4D97-AF65-F5344CB8AC3E}">
        <p14:creationId xmlns:p14="http://schemas.microsoft.com/office/powerpoint/2010/main" val="1190965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1E490D-ECEE-B5B8-BCC2-B4BA08AB1949}"/>
              </a:ext>
            </a:extLst>
          </p:cNvPr>
          <p:cNvSpPr>
            <a:spLocks noGrp="1"/>
          </p:cNvSpPr>
          <p:nvPr>
            <p:ph type="title"/>
          </p:nvPr>
        </p:nvSpPr>
        <p:spPr>
          <a:xfrm>
            <a:off x="831850" y="1709738"/>
            <a:ext cx="10515600" cy="2852737"/>
          </a:xfrm>
        </p:spPr>
        <p:txBody>
          <a:bodyPr anchor="b"/>
          <a:lstStyle>
            <a:lvl1pPr>
              <a:defRPr sz="6000"/>
            </a:lvl1pPr>
          </a:lstStyle>
          <a:p>
            <a:r>
              <a:rPr lang="es-MX"/>
              <a:t>Haz clic para modificar el estilo de título del patrón</a:t>
            </a:r>
            <a:endParaRPr lang="es-EC"/>
          </a:p>
        </p:txBody>
      </p:sp>
      <p:sp>
        <p:nvSpPr>
          <p:cNvPr id="3" name="Marcador de texto 2">
            <a:extLst>
              <a:ext uri="{FF2B5EF4-FFF2-40B4-BE49-F238E27FC236}">
                <a16:creationId xmlns:a16="http://schemas.microsoft.com/office/drawing/2014/main" id="{A6A07110-84E4-31FB-7182-BDC224901D3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MX"/>
              <a:t>Haga clic para modificar los estilos de texto del patrón</a:t>
            </a:r>
          </a:p>
        </p:txBody>
      </p:sp>
      <p:sp>
        <p:nvSpPr>
          <p:cNvPr id="4" name="Marcador de fecha 3">
            <a:extLst>
              <a:ext uri="{FF2B5EF4-FFF2-40B4-BE49-F238E27FC236}">
                <a16:creationId xmlns:a16="http://schemas.microsoft.com/office/drawing/2014/main" id="{4F64D7B0-11AE-05CE-994C-C80B32DFAA93}"/>
              </a:ext>
            </a:extLst>
          </p:cNvPr>
          <p:cNvSpPr>
            <a:spLocks noGrp="1"/>
          </p:cNvSpPr>
          <p:nvPr>
            <p:ph type="dt" sz="half" idx="10"/>
          </p:nvPr>
        </p:nvSpPr>
        <p:spPr/>
        <p:txBody>
          <a:bodyPr/>
          <a:lstStyle/>
          <a:p>
            <a:fld id="{196F07FD-CEB5-0A48-BD58-7507EAC2CCDC}" type="datetimeFigureOut">
              <a:rPr lang="es-EC" smtClean="0"/>
              <a:t>11/4/2025</a:t>
            </a:fld>
            <a:endParaRPr lang="es-EC"/>
          </a:p>
        </p:txBody>
      </p:sp>
      <p:sp>
        <p:nvSpPr>
          <p:cNvPr id="5" name="Marcador de pie de página 4">
            <a:extLst>
              <a:ext uri="{FF2B5EF4-FFF2-40B4-BE49-F238E27FC236}">
                <a16:creationId xmlns:a16="http://schemas.microsoft.com/office/drawing/2014/main" id="{D2F0BDFE-5D79-7585-F4BD-72E4B3922927}"/>
              </a:ext>
            </a:extLst>
          </p:cNvPr>
          <p:cNvSpPr>
            <a:spLocks noGrp="1"/>
          </p:cNvSpPr>
          <p:nvPr>
            <p:ph type="ftr" sz="quarter" idx="11"/>
          </p:nvPr>
        </p:nvSpPr>
        <p:spPr/>
        <p:txBody>
          <a:bodyPr/>
          <a:lstStyle/>
          <a:p>
            <a:endParaRPr lang="es-EC"/>
          </a:p>
        </p:txBody>
      </p:sp>
      <p:sp>
        <p:nvSpPr>
          <p:cNvPr id="6" name="Marcador de número de diapositiva 5">
            <a:extLst>
              <a:ext uri="{FF2B5EF4-FFF2-40B4-BE49-F238E27FC236}">
                <a16:creationId xmlns:a16="http://schemas.microsoft.com/office/drawing/2014/main" id="{8303778C-FE3B-BF80-AD96-D399FF21CBC8}"/>
              </a:ext>
            </a:extLst>
          </p:cNvPr>
          <p:cNvSpPr>
            <a:spLocks noGrp="1"/>
          </p:cNvSpPr>
          <p:nvPr>
            <p:ph type="sldNum" sz="quarter" idx="12"/>
          </p:nvPr>
        </p:nvSpPr>
        <p:spPr/>
        <p:txBody>
          <a:bodyPr/>
          <a:lstStyle/>
          <a:p>
            <a:fld id="{B5660F54-153F-F549-8A2B-69E7E623075D}" type="slidenum">
              <a:rPr lang="es-EC" smtClean="0"/>
              <a:t>‹Nº›</a:t>
            </a:fld>
            <a:endParaRPr lang="es-EC"/>
          </a:p>
        </p:txBody>
      </p:sp>
    </p:spTree>
    <p:extLst>
      <p:ext uri="{BB962C8B-B14F-4D97-AF65-F5344CB8AC3E}">
        <p14:creationId xmlns:p14="http://schemas.microsoft.com/office/powerpoint/2010/main" val="116030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47F3BA-E56A-6B09-99D1-483F304E17AB}"/>
              </a:ext>
            </a:extLst>
          </p:cNvPr>
          <p:cNvSpPr>
            <a:spLocks noGrp="1"/>
          </p:cNvSpPr>
          <p:nvPr>
            <p:ph type="title"/>
          </p:nvPr>
        </p:nvSpPr>
        <p:spPr/>
        <p:txBody>
          <a:bodyPr/>
          <a:lstStyle/>
          <a:p>
            <a:r>
              <a:rPr lang="es-MX"/>
              <a:t>Haz clic para modificar el estilo de título del patrón</a:t>
            </a:r>
            <a:endParaRPr lang="es-EC"/>
          </a:p>
        </p:txBody>
      </p:sp>
      <p:sp>
        <p:nvSpPr>
          <p:cNvPr id="3" name="Marcador de contenido 2">
            <a:extLst>
              <a:ext uri="{FF2B5EF4-FFF2-40B4-BE49-F238E27FC236}">
                <a16:creationId xmlns:a16="http://schemas.microsoft.com/office/drawing/2014/main" id="{08DB410B-C67B-1207-1ADE-F8C3C4D21F16}"/>
              </a:ext>
            </a:extLst>
          </p:cNvPr>
          <p:cNvSpPr>
            <a:spLocks noGrp="1"/>
          </p:cNvSpPr>
          <p:nvPr>
            <p:ph sz="half" idx="1"/>
          </p:nvPr>
        </p:nvSpPr>
        <p:spPr>
          <a:xfrm>
            <a:off x="838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C"/>
          </a:p>
        </p:txBody>
      </p:sp>
      <p:sp>
        <p:nvSpPr>
          <p:cNvPr id="4" name="Marcador de contenido 3">
            <a:extLst>
              <a:ext uri="{FF2B5EF4-FFF2-40B4-BE49-F238E27FC236}">
                <a16:creationId xmlns:a16="http://schemas.microsoft.com/office/drawing/2014/main" id="{025FBAEA-299B-9AFD-9605-04374016D0E8}"/>
              </a:ext>
            </a:extLst>
          </p:cNvPr>
          <p:cNvSpPr>
            <a:spLocks noGrp="1"/>
          </p:cNvSpPr>
          <p:nvPr>
            <p:ph sz="half" idx="2"/>
          </p:nvPr>
        </p:nvSpPr>
        <p:spPr>
          <a:xfrm>
            <a:off x="6172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C"/>
          </a:p>
        </p:txBody>
      </p:sp>
      <p:sp>
        <p:nvSpPr>
          <p:cNvPr id="5" name="Marcador de fecha 4">
            <a:extLst>
              <a:ext uri="{FF2B5EF4-FFF2-40B4-BE49-F238E27FC236}">
                <a16:creationId xmlns:a16="http://schemas.microsoft.com/office/drawing/2014/main" id="{7B6447BC-89A5-9627-6D0E-D8CE69B33AEA}"/>
              </a:ext>
            </a:extLst>
          </p:cNvPr>
          <p:cNvSpPr>
            <a:spLocks noGrp="1"/>
          </p:cNvSpPr>
          <p:nvPr>
            <p:ph type="dt" sz="half" idx="10"/>
          </p:nvPr>
        </p:nvSpPr>
        <p:spPr/>
        <p:txBody>
          <a:bodyPr/>
          <a:lstStyle/>
          <a:p>
            <a:fld id="{196F07FD-CEB5-0A48-BD58-7507EAC2CCDC}" type="datetimeFigureOut">
              <a:rPr lang="es-EC" smtClean="0"/>
              <a:t>11/4/2025</a:t>
            </a:fld>
            <a:endParaRPr lang="es-EC"/>
          </a:p>
        </p:txBody>
      </p:sp>
      <p:sp>
        <p:nvSpPr>
          <p:cNvPr id="6" name="Marcador de pie de página 5">
            <a:extLst>
              <a:ext uri="{FF2B5EF4-FFF2-40B4-BE49-F238E27FC236}">
                <a16:creationId xmlns:a16="http://schemas.microsoft.com/office/drawing/2014/main" id="{D85368EA-7349-DA37-B6FA-81C2020E8B49}"/>
              </a:ext>
            </a:extLst>
          </p:cNvPr>
          <p:cNvSpPr>
            <a:spLocks noGrp="1"/>
          </p:cNvSpPr>
          <p:nvPr>
            <p:ph type="ftr" sz="quarter" idx="11"/>
          </p:nvPr>
        </p:nvSpPr>
        <p:spPr/>
        <p:txBody>
          <a:bodyPr/>
          <a:lstStyle/>
          <a:p>
            <a:endParaRPr lang="es-EC"/>
          </a:p>
        </p:txBody>
      </p:sp>
      <p:sp>
        <p:nvSpPr>
          <p:cNvPr id="7" name="Marcador de número de diapositiva 6">
            <a:extLst>
              <a:ext uri="{FF2B5EF4-FFF2-40B4-BE49-F238E27FC236}">
                <a16:creationId xmlns:a16="http://schemas.microsoft.com/office/drawing/2014/main" id="{B1FFFB42-1BFA-DAD6-34BD-764E0F2CCB11}"/>
              </a:ext>
            </a:extLst>
          </p:cNvPr>
          <p:cNvSpPr>
            <a:spLocks noGrp="1"/>
          </p:cNvSpPr>
          <p:nvPr>
            <p:ph type="sldNum" sz="quarter" idx="12"/>
          </p:nvPr>
        </p:nvSpPr>
        <p:spPr/>
        <p:txBody>
          <a:bodyPr/>
          <a:lstStyle/>
          <a:p>
            <a:fld id="{B5660F54-153F-F549-8A2B-69E7E623075D}" type="slidenum">
              <a:rPr lang="es-EC" smtClean="0"/>
              <a:t>‹Nº›</a:t>
            </a:fld>
            <a:endParaRPr lang="es-EC"/>
          </a:p>
        </p:txBody>
      </p:sp>
    </p:spTree>
    <p:extLst>
      <p:ext uri="{BB962C8B-B14F-4D97-AF65-F5344CB8AC3E}">
        <p14:creationId xmlns:p14="http://schemas.microsoft.com/office/powerpoint/2010/main" val="456966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CD99C9-B2BA-FDE5-5F17-A773BF597431}"/>
              </a:ext>
            </a:extLst>
          </p:cNvPr>
          <p:cNvSpPr>
            <a:spLocks noGrp="1"/>
          </p:cNvSpPr>
          <p:nvPr>
            <p:ph type="title"/>
          </p:nvPr>
        </p:nvSpPr>
        <p:spPr>
          <a:xfrm>
            <a:off x="839788" y="365125"/>
            <a:ext cx="10515600" cy="1325563"/>
          </a:xfrm>
        </p:spPr>
        <p:txBody>
          <a:bodyPr/>
          <a:lstStyle/>
          <a:p>
            <a:r>
              <a:rPr lang="es-MX"/>
              <a:t>Haz clic para modificar el estilo de título del patrón</a:t>
            </a:r>
            <a:endParaRPr lang="es-EC"/>
          </a:p>
        </p:txBody>
      </p:sp>
      <p:sp>
        <p:nvSpPr>
          <p:cNvPr id="3" name="Marcador de texto 2">
            <a:extLst>
              <a:ext uri="{FF2B5EF4-FFF2-40B4-BE49-F238E27FC236}">
                <a16:creationId xmlns:a16="http://schemas.microsoft.com/office/drawing/2014/main" id="{340327A3-5E16-53A9-33A4-2556EC32FF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Marcador de contenido 3">
            <a:extLst>
              <a:ext uri="{FF2B5EF4-FFF2-40B4-BE49-F238E27FC236}">
                <a16:creationId xmlns:a16="http://schemas.microsoft.com/office/drawing/2014/main" id="{0B46D63D-1804-85B7-3536-691C4A9CF76D}"/>
              </a:ext>
            </a:extLst>
          </p:cNvPr>
          <p:cNvSpPr>
            <a:spLocks noGrp="1"/>
          </p:cNvSpPr>
          <p:nvPr>
            <p:ph sz="half" idx="2"/>
          </p:nvPr>
        </p:nvSpPr>
        <p:spPr>
          <a:xfrm>
            <a:off x="839788" y="2505075"/>
            <a:ext cx="5157787"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C"/>
          </a:p>
        </p:txBody>
      </p:sp>
      <p:sp>
        <p:nvSpPr>
          <p:cNvPr id="5" name="Marcador de texto 4">
            <a:extLst>
              <a:ext uri="{FF2B5EF4-FFF2-40B4-BE49-F238E27FC236}">
                <a16:creationId xmlns:a16="http://schemas.microsoft.com/office/drawing/2014/main" id="{855A237B-A859-48BC-BDB8-04D5403EC6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Marcador de contenido 5">
            <a:extLst>
              <a:ext uri="{FF2B5EF4-FFF2-40B4-BE49-F238E27FC236}">
                <a16:creationId xmlns:a16="http://schemas.microsoft.com/office/drawing/2014/main" id="{EB37314C-286F-7BD0-E66A-D7DDDDB0B1FF}"/>
              </a:ext>
            </a:extLst>
          </p:cNvPr>
          <p:cNvSpPr>
            <a:spLocks noGrp="1"/>
          </p:cNvSpPr>
          <p:nvPr>
            <p:ph sz="quarter" idx="4"/>
          </p:nvPr>
        </p:nvSpPr>
        <p:spPr>
          <a:xfrm>
            <a:off x="6172200" y="2505075"/>
            <a:ext cx="5183188"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C"/>
          </a:p>
        </p:txBody>
      </p:sp>
      <p:sp>
        <p:nvSpPr>
          <p:cNvPr id="7" name="Marcador de fecha 6">
            <a:extLst>
              <a:ext uri="{FF2B5EF4-FFF2-40B4-BE49-F238E27FC236}">
                <a16:creationId xmlns:a16="http://schemas.microsoft.com/office/drawing/2014/main" id="{5301DED3-8BB0-FA6A-DEAC-9E5C73ED9C99}"/>
              </a:ext>
            </a:extLst>
          </p:cNvPr>
          <p:cNvSpPr>
            <a:spLocks noGrp="1"/>
          </p:cNvSpPr>
          <p:nvPr>
            <p:ph type="dt" sz="half" idx="10"/>
          </p:nvPr>
        </p:nvSpPr>
        <p:spPr/>
        <p:txBody>
          <a:bodyPr/>
          <a:lstStyle/>
          <a:p>
            <a:fld id="{196F07FD-CEB5-0A48-BD58-7507EAC2CCDC}" type="datetimeFigureOut">
              <a:rPr lang="es-EC" smtClean="0"/>
              <a:t>11/4/2025</a:t>
            </a:fld>
            <a:endParaRPr lang="es-EC"/>
          </a:p>
        </p:txBody>
      </p:sp>
      <p:sp>
        <p:nvSpPr>
          <p:cNvPr id="8" name="Marcador de pie de página 7">
            <a:extLst>
              <a:ext uri="{FF2B5EF4-FFF2-40B4-BE49-F238E27FC236}">
                <a16:creationId xmlns:a16="http://schemas.microsoft.com/office/drawing/2014/main" id="{47E452BF-32DA-AC6D-F30F-6447CF1CA770}"/>
              </a:ext>
            </a:extLst>
          </p:cNvPr>
          <p:cNvSpPr>
            <a:spLocks noGrp="1"/>
          </p:cNvSpPr>
          <p:nvPr>
            <p:ph type="ftr" sz="quarter" idx="11"/>
          </p:nvPr>
        </p:nvSpPr>
        <p:spPr/>
        <p:txBody>
          <a:bodyPr/>
          <a:lstStyle/>
          <a:p>
            <a:endParaRPr lang="es-EC"/>
          </a:p>
        </p:txBody>
      </p:sp>
      <p:sp>
        <p:nvSpPr>
          <p:cNvPr id="9" name="Marcador de número de diapositiva 8">
            <a:extLst>
              <a:ext uri="{FF2B5EF4-FFF2-40B4-BE49-F238E27FC236}">
                <a16:creationId xmlns:a16="http://schemas.microsoft.com/office/drawing/2014/main" id="{4B7454A6-0EAB-1F82-095E-C7A92B8AACD9}"/>
              </a:ext>
            </a:extLst>
          </p:cNvPr>
          <p:cNvSpPr>
            <a:spLocks noGrp="1"/>
          </p:cNvSpPr>
          <p:nvPr>
            <p:ph type="sldNum" sz="quarter" idx="12"/>
          </p:nvPr>
        </p:nvSpPr>
        <p:spPr/>
        <p:txBody>
          <a:bodyPr/>
          <a:lstStyle/>
          <a:p>
            <a:fld id="{B5660F54-153F-F549-8A2B-69E7E623075D}" type="slidenum">
              <a:rPr lang="es-EC" smtClean="0"/>
              <a:t>‹Nº›</a:t>
            </a:fld>
            <a:endParaRPr lang="es-EC"/>
          </a:p>
        </p:txBody>
      </p:sp>
    </p:spTree>
    <p:extLst>
      <p:ext uri="{BB962C8B-B14F-4D97-AF65-F5344CB8AC3E}">
        <p14:creationId xmlns:p14="http://schemas.microsoft.com/office/powerpoint/2010/main" val="35687463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451238-0BE0-A2FF-8E89-E4880C177317}"/>
              </a:ext>
            </a:extLst>
          </p:cNvPr>
          <p:cNvSpPr>
            <a:spLocks noGrp="1"/>
          </p:cNvSpPr>
          <p:nvPr>
            <p:ph type="title"/>
          </p:nvPr>
        </p:nvSpPr>
        <p:spPr/>
        <p:txBody>
          <a:bodyPr/>
          <a:lstStyle/>
          <a:p>
            <a:r>
              <a:rPr lang="es-MX"/>
              <a:t>Haz clic para modificar el estilo de título del patrón</a:t>
            </a:r>
            <a:endParaRPr lang="es-EC"/>
          </a:p>
        </p:txBody>
      </p:sp>
      <p:sp>
        <p:nvSpPr>
          <p:cNvPr id="3" name="Marcador de fecha 2">
            <a:extLst>
              <a:ext uri="{FF2B5EF4-FFF2-40B4-BE49-F238E27FC236}">
                <a16:creationId xmlns:a16="http://schemas.microsoft.com/office/drawing/2014/main" id="{0D21283E-1340-D5B1-B071-576D079CB99C}"/>
              </a:ext>
            </a:extLst>
          </p:cNvPr>
          <p:cNvSpPr>
            <a:spLocks noGrp="1"/>
          </p:cNvSpPr>
          <p:nvPr>
            <p:ph type="dt" sz="half" idx="10"/>
          </p:nvPr>
        </p:nvSpPr>
        <p:spPr/>
        <p:txBody>
          <a:bodyPr/>
          <a:lstStyle/>
          <a:p>
            <a:fld id="{196F07FD-CEB5-0A48-BD58-7507EAC2CCDC}" type="datetimeFigureOut">
              <a:rPr lang="es-EC" smtClean="0"/>
              <a:t>11/4/2025</a:t>
            </a:fld>
            <a:endParaRPr lang="es-EC"/>
          </a:p>
        </p:txBody>
      </p:sp>
      <p:sp>
        <p:nvSpPr>
          <p:cNvPr id="4" name="Marcador de pie de página 3">
            <a:extLst>
              <a:ext uri="{FF2B5EF4-FFF2-40B4-BE49-F238E27FC236}">
                <a16:creationId xmlns:a16="http://schemas.microsoft.com/office/drawing/2014/main" id="{D8200ED5-C279-C8B1-6EA9-ABF67384136D}"/>
              </a:ext>
            </a:extLst>
          </p:cNvPr>
          <p:cNvSpPr>
            <a:spLocks noGrp="1"/>
          </p:cNvSpPr>
          <p:nvPr>
            <p:ph type="ftr" sz="quarter" idx="11"/>
          </p:nvPr>
        </p:nvSpPr>
        <p:spPr/>
        <p:txBody>
          <a:bodyPr/>
          <a:lstStyle/>
          <a:p>
            <a:endParaRPr lang="es-EC"/>
          </a:p>
        </p:txBody>
      </p:sp>
      <p:sp>
        <p:nvSpPr>
          <p:cNvPr id="5" name="Marcador de número de diapositiva 4">
            <a:extLst>
              <a:ext uri="{FF2B5EF4-FFF2-40B4-BE49-F238E27FC236}">
                <a16:creationId xmlns:a16="http://schemas.microsoft.com/office/drawing/2014/main" id="{C7E4775D-B4AF-1FD0-A875-02A48D8B551B}"/>
              </a:ext>
            </a:extLst>
          </p:cNvPr>
          <p:cNvSpPr>
            <a:spLocks noGrp="1"/>
          </p:cNvSpPr>
          <p:nvPr>
            <p:ph type="sldNum" sz="quarter" idx="12"/>
          </p:nvPr>
        </p:nvSpPr>
        <p:spPr/>
        <p:txBody>
          <a:bodyPr/>
          <a:lstStyle/>
          <a:p>
            <a:fld id="{B5660F54-153F-F549-8A2B-69E7E623075D}" type="slidenum">
              <a:rPr lang="es-EC" smtClean="0"/>
              <a:t>‹Nº›</a:t>
            </a:fld>
            <a:endParaRPr lang="es-EC"/>
          </a:p>
        </p:txBody>
      </p:sp>
    </p:spTree>
    <p:extLst>
      <p:ext uri="{BB962C8B-B14F-4D97-AF65-F5344CB8AC3E}">
        <p14:creationId xmlns:p14="http://schemas.microsoft.com/office/powerpoint/2010/main" val="4384969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C500469F-4765-629E-9C4F-2D41AFA5B48A}"/>
              </a:ext>
            </a:extLst>
          </p:cNvPr>
          <p:cNvSpPr>
            <a:spLocks noGrp="1"/>
          </p:cNvSpPr>
          <p:nvPr>
            <p:ph type="dt" sz="half" idx="10"/>
          </p:nvPr>
        </p:nvSpPr>
        <p:spPr/>
        <p:txBody>
          <a:bodyPr/>
          <a:lstStyle/>
          <a:p>
            <a:fld id="{196F07FD-CEB5-0A48-BD58-7507EAC2CCDC}" type="datetimeFigureOut">
              <a:rPr lang="es-EC" smtClean="0"/>
              <a:t>11/4/2025</a:t>
            </a:fld>
            <a:endParaRPr lang="es-EC"/>
          </a:p>
        </p:txBody>
      </p:sp>
      <p:sp>
        <p:nvSpPr>
          <p:cNvPr id="3" name="Marcador de pie de página 2">
            <a:extLst>
              <a:ext uri="{FF2B5EF4-FFF2-40B4-BE49-F238E27FC236}">
                <a16:creationId xmlns:a16="http://schemas.microsoft.com/office/drawing/2014/main" id="{A99E0783-97B2-3664-C0CC-7BF5C74614C4}"/>
              </a:ext>
            </a:extLst>
          </p:cNvPr>
          <p:cNvSpPr>
            <a:spLocks noGrp="1"/>
          </p:cNvSpPr>
          <p:nvPr>
            <p:ph type="ftr" sz="quarter" idx="11"/>
          </p:nvPr>
        </p:nvSpPr>
        <p:spPr/>
        <p:txBody>
          <a:bodyPr/>
          <a:lstStyle/>
          <a:p>
            <a:endParaRPr lang="es-EC"/>
          </a:p>
        </p:txBody>
      </p:sp>
      <p:sp>
        <p:nvSpPr>
          <p:cNvPr id="4" name="Marcador de número de diapositiva 3">
            <a:extLst>
              <a:ext uri="{FF2B5EF4-FFF2-40B4-BE49-F238E27FC236}">
                <a16:creationId xmlns:a16="http://schemas.microsoft.com/office/drawing/2014/main" id="{34890FDB-7A77-D166-9136-349D2ACE0EE3}"/>
              </a:ext>
            </a:extLst>
          </p:cNvPr>
          <p:cNvSpPr>
            <a:spLocks noGrp="1"/>
          </p:cNvSpPr>
          <p:nvPr>
            <p:ph type="sldNum" sz="quarter" idx="12"/>
          </p:nvPr>
        </p:nvSpPr>
        <p:spPr/>
        <p:txBody>
          <a:bodyPr/>
          <a:lstStyle/>
          <a:p>
            <a:fld id="{B5660F54-153F-F549-8A2B-69E7E623075D}" type="slidenum">
              <a:rPr lang="es-EC" smtClean="0"/>
              <a:t>‹Nº›</a:t>
            </a:fld>
            <a:endParaRPr lang="es-EC"/>
          </a:p>
        </p:txBody>
      </p:sp>
    </p:spTree>
    <p:extLst>
      <p:ext uri="{BB962C8B-B14F-4D97-AF65-F5344CB8AC3E}">
        <p14:creationId xmlns:p14="http://schemas.microsoft.com/office/powerpoint/2010/main" val="1568604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582B27A-E055-EA64-4B27-2AB6202E7735}"/>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EC"/>
          </a:p>
        </p:txBody>
      </p:sp>
      <p:sp>
        <p:nvSpPr>
          <p:cNvPr id="3" name="Marcador de contenido 2">
            <a:extLst>
              <a:ext uri="{FF2B5EF4-FFF2-40B4-BE49-F238E27FC236}">
                <a16:creationId xmlns:a16="http://schemas.microsoft.com/office/drawing/2014/main" id="{FBE4E9FD-9935-A9DF-12F0-0D5ED98C66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C"/>
          </a:p>
        </p:txBody>
      </p:sp>
      <p:sp>
        <p:nvSpPr>
          <p:cNvPr id="4" name="Marcador de texto 3">
            <a:extLst>
              <a:ext uri="{FF2B5EF4-FFF2-40B4-BE49-F238E27FC236}">
                <a16:creationId xmlns:a16="http://schemas.microsoft.com/office/drawing/2014/main" id="{49C3721D-5D90-368B-F2BB-BAA4699165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636FAC05-1735-FA3D-4C4B-289F7B2ED88E}"/>
              </a:ext>
            </a:extLst>
          </p:cNvPr>
          <p:cNvSpPr>
            <a:spLocks noGrp="1"/>
          </p:cNvSpPr>
          <p:nvPr>
            <p:ph type="dt" sz="half" idx="10"/>
          </p:nvPr>
        </p:nvSpPr>
        <p:spPr/>
        <p:txBody>
          <a:bodyPr/>
          <a:lstStyle/>
          <a:p>
            <a:fld id="{196F07FD-CEB5-0A48-BD58-7507EAC2CCDC}" type="datetimeFigureOut">
              <a:rPr lang="es-EC" smtClean="0"/>
              <a:t>11/4/2025</a:t>
            </a:fld>
            <a:endParaRPr lang="es-EC"/>
          </a:p>
        </p:txBody>
      </p:sp>
      <p:sp>
        <p:nvSpPr>
          <p:cNvPr id="6" name="Marcador de pie de página 5">
            <a:extLst>
              <a:ext uri="{FF2B5EF4-FFF2-40B4-BE49-F238E27FC236}">
                <a16:creationId xmlns:a16="http://schemas.microsoft.com/office/drawing/2014/main" id="{FA4C5317-9EFD-3E4F-4738-053DEE3EAF75}"/>
              </a:ext>
            </a:extLst>
          </p:cNvPr>
          <p:cNvSpPr>
            <a:spLocks noGrp="1"/>
          </p:cNvSpPr>
          <p:nvPr>
            <p:ph type="ftr" sz="quarter" idx="11"/>
          </p:nvPr>
        </p:nvSpPr>
        <p:spPr/>
        <p:txBody>
          <a:bodyPr/>
          <a:lstStyle/>
          <a:p>
            <a:endParaRPr lang="es-EC"/>
          </a:p>
        </p:txBody>
      </p:sp>
      <p:sp>
        <p:nvSpPr>
          <p:cNvPr id="7" name="Marcador de número de diapositiva 6">
            <a:extLst>
              <a:ext uri="{FF2B5EF4-FFF2-40B4-BE49-F238E27FC236}">
                <a16:creationId xmlns:a16="http://schemas.microsoft.com/office/drawing/2014/main" id="{FAA3D03F-B561-B421-E4B5-BEF4AD6E11A9}"/>
              </a:ext>
            </a:extLst>
          </p:cNvPr>
          <p:cNvSpPr>
            <a:spLocks noGrp="1"/>
          </p:cNvSpPr>
          <p:nvPr>
            <p:ph type="sldNum" sz="quarter" idx="12"/>
          </p:nvPr>
        </p:nvSpPr>
        <p:spPr/>
        <p:txBody>
          <a:bodyPr/>
          <a:lstStyle/>
          <a:p>
            <a:fld id="{B5660F54-153F-F549-8A2B-69E7E623075D}" type="slidenum">
              <a:rPr lang="es-EC" smtClean="0"/>
              <a:t>‹Nº›</a:t>
            </a:fld>
            <a:endParaRPr lang="es-EC"/>
          </a:p>
        </p:txBody>
      </p:sp>
    </p:spTree>
    <p:extLst>
      <p:ext uri="{BB962C8B-B14F-4D97-AF65-F5344CB8AC3E}">
        <p14:creationId xmlns:p14="http://schemas.microsoft.com/office/powerpoint/2010/main" val="676117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DA98059-ECDE-0509-B7A9-0AA6C1A31B0E}"/>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EC"/>
          </a:p>
        </p:txBody>
      </p:sp>
      <p:sp>
        <p:nvSpPr>
          <p:cNvPr id="3" name="Marcador de posición de imagen 2">
            <a:extLst>
              <a:ext uri="{FF2B5EF4-FFF2-40B4-BE49-F238E27FC236}">
                <a16:creationId xmlns:a16="http://schemas.microsoft.com/office/drawing/2014/main" id="{37D89B82-9096-4F42-1D33-8219EFF6D7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C"/>
          </a:p>
        </p:txBody>
      </p:sp>
      <p:sp>
        <p:nvSpPr>
          <p:cNvPr id="4" name="Marcador de texto 3">
            <a:extLst>
              <a:ext uri="{FF2B5EF4-FFF2-40B4-BE49-F238E27FC236}">
                <a16:creationId xmlns:a16="http://schemas.microsoft.com/office/drawing/2014/main" id="{E0F6EC83-FD67-900B-2C5D-63E5681E7B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9854249A-F938-2DBE-7813-798E9B390B12}"/>
              </a:ext>
            </a:extLst>
          </p:cNvPr>
          <p:cNvSpPr>
            <a:spLocks noGrp="1"/>
          </p:cNvSpPr>
          <p:nvPr>
            <p:ph type="dt" sz="half" idx="10"/>
          </p:nvPr>
        </p:nvSpPr>
        <p:spPr/>
        <p:txBody>
          <a:bodyPr/>
          <a:lstStyle/>
          <a:p>
            <a:fld id="{196F07FD-CEB5-0A48-BD58-7507EAC2CCDC}" type="datetimeFigureOut">
              <a:rPr lang="es-EC" smtClean="0"/>
              <a:t>11/4/2025</a:t>
            </a:fld>
            <a:endParaRPr lang="es-EC"/>
          </a:p>
        </p:txBody>
      </p:sp>
      <p:sp>
        <p:nvSpPr>
          <p:cNvPr id="6" name="Marcador de pie de página 5">
            <a:extLst>
              <a:ext uri="{FF2B5EF4-FFF2-40B4-BE49-F238E27FC236}">
                <a16:creationId xmlns:a16="http://schemas.microsoft.com/office/drawing/2014/main" id="{7E337A22-3642-DF87-1E41-7C9622B1594A}"/>
              </a:ext>
            </a:extLst>
          </p:cNvPr>
          <p:cNvSpPr>
            <a:spLocks noGrp="1"/>
          </p:cNvSpPr>
          <p:nvPr>
            <p:ph type="ftr" sz="quarter" idx="11"/>
          </p:nvPr>
        </p:nvSpPr>
        <p:spPr/>
        <p:txBody>
          <a:bodyPr/>
          <a:lstStyle/>
          <a:p>
            <a:endParaRPr lang="es-EC"/>
          </a:p>
        </p:txBody>
      </p:sp>
      <p:sp>
        <p:nvSpPr>
          <p:cNvPr id="7" name="Marcador de número de diapositiva 6">
            <a:extLst>
              <a:ext uri="{FF2B5EF4-FFF2-40B4-BE49-F238E27FC236}">
                <a16:creationId xmlns:a16="http://schemas.microsoft.com/office/drawing/2014/main" id="{4677D9B8-3B42-EE9F-A2E7-72912E93E067}"/>
              </a:ext>
            </a:extLst>
          </p:cNvPr>
          <p:cNvSpPr>
            <a:spLocks noGrp="1"/>
          </p:cNvSpPr>
          <p:nvPr>
            <p:ph type="sldNum" sz="quarter" idx="12"/>
          </p:nvPr>
        </p:nvSpPr>
        <p:spPr/>
        <p:txBody>
          <a:bodyPr/>
          <a:lstStyle/>
          <a:p>
            <a:fld id="{B5660F54-153F-F549-8A2B-69E7E623075D}" type="slidenum">
              <a:rPr lang="es-EC" smtClean="0"/>
              <a:t>‹Nº›</a:t>
            </a:fld>
            <a:endParaRPr lang="es-EC"/>
          </a:p>
        </p:txBody>
      </p:sp>
    </p:spTree>
    <p:extLst>
      <p:ext uri="{BB962C8B-B14F-4D97-AF65-F5344CB8AC3E}">
        <p14:creationId xmlns:p14="http://schemas.microsoft.com/office/powerpoint/2010/main" val="2755626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3BB50257-1652-9133-6BE2-3A35CA1F83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MX"/>
              <a:t>Haz clic para modificar el estilo de título del patrón</a:t>
            </a:r>
            <a:endParaRPr lang="es-EC"/>
          </a:p>
        </p:txBody>
      </p:sp>
      <p:sp>
        <p:nvSpPr>
          <p:cNvPr id="3" name="Marcador de texto 2">
            <a:extLst>
              <a:ext uri="{FF2B5EF4-FFF2-40B4-BE49-F238E27FC236}">
                <a16:creationId xmlns:a16="http://schemas.microsoft.com/office/drawing/2014/main" id="{778E504C-D7C1-BFD6-04B0-922CC2D214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EC"/>
          </a:p>
        </p:txBody>
      </p:sp>
      <p:sp>
        <p:nvSpPr>
          <p:cNvPr id="4" name="Marcador de fecha 3">
            <a:extLst>
              <a:ext uri="{FF2B5EF4-FFF2-40B4-BE49-F238E27FC236}">
                <a16:creationId xmlns:a16="http://schemas.microsoft.com/office/drawing/2014/main" id="{32679799-27D1-511B-C411-E199CF9260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96F07FD-CEB5-0A48-BD58-7507EAC2CCDC}" type="datetimeFigureOut">
              <a:rPr lang="es-EC" smtClean="0"/>
              <a:t>11/4/2025</a:t>
            </a:fld>
            <a:endParaRPr lang="es-EC"/>
          </a:p>
        </p:txBody>
      </p:sp>
      <p:sp>
        <p:nvSpPr>
          <p:cNvPr id="5" name="Marcador de pie de página 4">
            <a:extLst>
              <a:ext uri="{FF2B5EF4-FFF2-40B4-BE49-F238E27FC236}">
                <a16:creationId xmlns:a16="http://schemas.microsoft.com/office/drawing/2014/main" id="{3FE14B9D-EFEF-69E9-FEFC-1276C8FA7B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EC"/>
          </a:p>
        </p:txBody>
      </p:sp>
      <p:sp>
        <p:nvSpPr>
          <p:cNvPr id="6" name="Marcador de número de diapositiva 5">
            <a:extLst>
              <a:ext uri="{FF2B5EF4-FFF2-40B4-BE49-F238E27FC236}">
                <a16:creationId xmlns:a16="http://schemas.microsoft.com/office/drawing/2014/main" id="{C01A9975-42F9-7586-4A65-B69FC05F14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5660F54-153F-F549-8A2B-69E7E623075D}" type="slidenum">
              <a:rPr lang="es-EC" smtClean="0"/>
              <a:t>‹Nº›</a:t>
            </a:fld>
            <a:endParaRPr lang="es-EC"/>
          </a:p>
        </p:txBody>
      </p:sp>
    </p:spTree>
    <p:extLst>
      <p:ext uri="{BB962C8B-B14F-4D97-AF65-F5344CB8AC3E}">
        <p14:creationId xmlns:p14="http://schemas.microsoft.com/office/powerpoint/2010/main" val="26228362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71178A20-E060-B9E4-D6A3-9E6678A61273}"/>
              </a:ext>
            </a:extLst>
          </p:cNvPr>
          <p:cNvPicPr>
            <a:picLocks noChangeAspect="1"/>
          </p:cNvPicPr>
          <p:nvPr/>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E701DEB8-9677-9FA7-A0B7-9A1B1B49356C}"/>
              </a:ext>
            </a:extLst>
          </p:cNvPr>
          <p:cNvSpPr>
            <a:spLocks noGrp="1"/>
          </p:cNvSpPr>
          <p:nvPr>
            <p:ph type="ctrTitle"/>
          </p:nvPr>
        </p:nvSpPr>
        <p:spPr>
          <a:xfrm>
            <a:off x="6210300" y="2095392"/>
            <a:ext cx="5459797" cy="1847849"/>
          </a:xfrm>
        </p:spPr>
        <p:txBody>
          <a:bodyPr>
            <a:normAutofit fontScale="90000"/>
          </a:bodyPr>
          <a:lstStyle/>
          <a:p>
            <a:pPr algn="just"/>
            <a:r>
              <a:rPr lang="es-EC" sz="1800" dirty="0">
                <a:solidFill>
                  <a:schemeClr val="bg2"/>
                </a:solidFill>
                <a:effectLst/>
                <a:latin typeface="Arial Nova" panose="020B0504020202020204" pitchFamily="34" charset="0"/>
                <a:ea typeface="Arial Nova" panose="020B0504020202020204" pitchFamily="34" charset="0"/>
                <a:cs typeface="Arial Nova" panose="020B0504020202020204" pitchFamily="34" charset="0"/>
              </a:rPr>
              <a:t>TEMA:</a:t>
            </a:r>
            <a:br>
              <a:rPr lang="es-EC" sz="1800" dirty="0">
                <a:solidFill>
                  <a:schemeClr val="bg2"/>
                </a:solidFill>
                <a:effectLst/>
                <a:latin typeface="Arial Nova" panose="020B0504020202020204" pitchFamily="34" charset="0"/>
                <a:ea typeface="Arial Nova" panose="020B0504020202020204" pitchFamily="34" charset="0"/>
                <a:cs typeface="Arial Nova" panose="020B0504020202020204" pitchFamily="34" charset="0"/>
              </a:rPr>
            </a:br>
            <a:r>
              <a:rPr lang="es-EC" sz="1800" dirty="0">
                <a:solidFill>
                  <a:schemeClr val="bg2"/>
                </a:solidFill>
                <a:effectLst/>
                <a:latin typeface="Arial Nova" panose="020B0504020202020204" pitchFamily="34" charset="0"/>
                <a:ea typeface="Arial Nova" panose="020B0504020202020204" pitchFamily="34" charset="0"/>
                <a:cs typeface="Arial Nova" panose="020B0504020202020204" pitchFamily="34" charset="0"/>
              </a:rPr>
              <a:t/>
            </a:r>
            <a:br>
              <a:rPr lang="es-EC" sz="1800" dirty="0">
                <a:solidFill>
                  <a:schemeClr val="bg2"/>
                </a:solidFill>
                <a:effectLst/>
                <a:latin typeface="Arial Nova" panose="020B0504020202020204" pitchFamily="34" charset="0"/>
                <a:ea typeface="Arial Nova" panose="020B0504020202020204" pitchFamily="34" charset="0"/>
                <a:cs typeface="Arial Nova" panose="020B0504020202020204" pitchFamily="34" charset="0"/>
              </a:rPr>
            </a:br>
            <a:r>
              <a:rPr lang="es-EC" sz="1800" dirty="0">
                <a:solidFill>
                  <a:schemeClr val="bg2"/>
                </a:solidFill>
                <a:effectLst/>
                <a:latin typeface="Arial Nova" panose="020B0504020202020204" pitchFamily="34" charset="0"/>
                <a:ea typeface="Arial Nova" panose="020B0504020202020204" pitchFamily="34" charset="0"/>
                <a:cs typeface="Arial Nova" panose="020B0504020202020204" pitchFamily="34" charset="0"/>
              </a:rPr>
              <a:t>APLICACIÓN MÓVIL PARA LA AUTOMATIZACIÓN DE PAGOS DIGITALES EN EL TIEMPO DE USO DENTRO DE LOS ESTACIONAMIENTOS ADMINISTRADOS POR EL MUNICIPIO DEL DISTRITO METROPOLITANO DE QUITO</a:t>
            </a:r>
            <a:endParaRPr lang="es-EC" dirty="0">
              <a:solidFill>
                <a:schemeClr val="bg2"/>
              </a:solidFill>
            </a:endParaRPr>
          </a:p>
        </p:txBody>
      </p:sp>
      <p:sp>
        <p:nvSpPr>
          <p:cNvPr id="3" name="Subtítulo 2">
            <a:extLst>
              <a:ext uri="{FF2B5EF4-FFF2-40B4-BE49-F238E27FC236}">
                <a16:creationId xmlns:a16="http://schemas.microsoft.com/office/drawing/2014/main" id="{A988C438-90B4-9A6A-3C42-64F8C90CEFAF}"/>
              </a:ext>
            </a:extLst>
          </p:cNvPr>
          <p:cNvSpPr>
            <a:spLocks noGrp="1"/>
          </p:cNvSpPr>
          <p:nvPr>
            <p:ph type="subTitle" idx="1"/>
          </p:nvPr>
        </p:nvSpPr>
        <p:spPr>
          <a:xfrm>
            <a:off x="6856358" y="4286825"/>
            <a:ext cx="4726042" cy="1655762"/>
          </a:xfrm>
        </p:spPr>
        <p:txBody>
          <a:bodyPr>
            <a:normAutofit/>
          </a:bodyPr>
          <a:lstStyle/>
          <a:p>
            <a:r>
              <a:rPr lang="es-EC" sz="1800" dirty="0">
                <a:solidFill>
                  <a:schemeClr val="bg1"/>
                </a:solidFill>
              </a:rPr>
              <a:t>AUTORES:</a:t>
            </a:r>
          </a:p>
          <a:p>
            <a:r>
              <a:rPr lang="es-EC" sz="1800" dirty="0">
                <a:solidFill>
                  <a:schemeClr val="bg1"/>
                </a:solidFill>
              </a:rPr>
              <a:t>Eduardo Augusto Alvarado Cadena</a:t>
            </a:r>
          </a:p>
          <a:p>
            <a:r>
              <a:rPr lang="es-EC" sz="1800" dirty="0">
                <a:solidFill>
                  <a:schemeClr val="bg1"/>
                </a:solidFill>
              </a:rPr>
              <a:t>Fabian Patricio Sailema Landa </a:t>
            </a:r>
          </a:p>
          <a:p>
            <a:r>
              <a:rPr lang="es-EC" sz="1800" dirty="0">
                <a:solidFill>
                  <a:schemeClr val="bg1"/>
                </a:solidFill>
              </a:rPr>
              <a:t>Eddy Alejandro Trejo Mejía</a:t>
            </a:r>
          </a:p>
          <a:p>
            <a:endParaRPr lang="es-EC" dirty="0">
              <a:solidFill>
                <a:schemeClr val="bg1"/>
              </a:solidFill>
            </a:endParaRPr>
          </a:p>
          <a:p>
            <a:endParaRPr lang="es-EC" dirty="0">
              <a:solidFill>
                <a:schemeClr val="bg1"/>
              </a:solidFill>
            </a:endParaRPr>
          </a:p>
          <a:p>
            <a:endParaRPr lang="es-EC" dirty="0">
              <a:solidFill>
                <a:schemeClr val="bg1"/>
              </a:solidFill>
            </a:endParaRPr>
          </a:p>
        </p:txBody>
      </p:sp>
      <p:sp>
        <p:nvSpPr>
          <p:cNvPr id="7" name="CuadroTexto 6">
            <a:extLst>
              <a:ext uri="{FF2B5EF4-FFF2-40B4-BE49-F238E27FC236}">
                <a16:creationId xmlns:a16="http://schemas.microsoft.com/office/drawing/2014/main" id="{2CC31D5F-ECB5-4167-8342-EF16678A7D20}"/>
              </a:ext>
            </a:extLst>
          </p:cNvPr>
          <p:cNvSpPr txBox="1"/>
          <p:nvPr/>
        </p:nvSpPr>
        <p:spPr>
          <a:xfrm>
            <a:off x="3948276" y="6286172"/>
            <a:ext cx="3765331" cy="369332"/>
          </a:xfrm>
          <a:prstGeom prst="rect">
            <a:avLst/>
          </a:prstGeom>
          <a:noFill/>
        </p:spPr>
        <p:txBody>
          <a:bodyPr wrap="square">
            <a:spAutoFit/>
          </a:bodyPr>
          <a:lstStyle/>
          <a:p>
            <a:r>
              <a:rPr lang="es-ES" b="0" i="0" dirty="0">
                <a:solidFill>
                  <a:srgbClr val="262626"/>
                </a:solidFill>
                <a:effectLst/>
                <a:latin typeface="Arial" panose="020B0604020202020204" pitchFamily="34" charset="0"/>
              </a:rPr>
              <a:t> </a:t>
            </a:r>
            <a:r>
              <a:rPr lang="es-ES" b="0" i="0" dirty="0">
                <a:solidFill>
                  <a:schemeClr val="bg2"/>
                </a:solidFill>
                <a:effectLst/>
                <a:latin typeface="Arial" panose="020B0604020202020204" pitchFamily="34" charset="0"/>
              </a:rPr>
              <a:t>NOVIEMBRE 2024 – ABRIL 2025</a:t>
            </a:r>
            <a:endParaRPr lang="es-EC" dirty="0">
              <a:solidFill>
                <a:schemeClr val="bg2"/>
              </a:solidFill>
            </a:endParaRPr>
          </a:p>
        </p:txBody>
      </p:sp>
      <p:sp>
        <p:nvSpPr>
          <p:cNvPr id="9" name="CuadroTexto 8">
            <a:extLst>
              <a:ext uri="{FF2B5EF4-FFF2-40B4-BE49-F238E27FC236}">
                <a16:creationId xmlns:a16="http://schemas.microsoft.com/office/drawing/2014/main" id="{FDA6D8FB-696D-479C-99F2-B28CA14CBE77}"/>
              </a:ext>
            </a:extLst>
          </p:cNvPr>
          <p:cNvSpPr txBox="1"/>
          <p:nvPr/>
        </p:nvSpPr>
        <p:spPr>
          <a:xfrm>
            <a:off x="6447767" y="1145607"/>
            <a:ext cx="4984861" cy="646331"/>
          </a:xfrm>
          <a:prstGeom prst="rect">
            <a:avLst/>
          </a:prstGeom>
          <a:noFill/>
        </p:spPr>
        <p:txBody>
          <a:bodyPr wrap="square">
            <a:spAutoFit/>
          </a:bodyPr>
          <a:lstStyle/>
          <a:p>
            <a:r>
              <a:rPr lang="es-EC" sz="1800" dirty="0">
                <a:solidFill>
                  <a:schemeClr val="bg2"/>
                </a:solidFill>
                <a:effectLst/>
                <a:latin typeface="Arial Nova" panose="020B0504020202020204" pitchFamily="34" charset="0"/>
                <a:ea typeface="Arial Nova" panose="020B0504020202020204" pitchFamily="34" charset="0"/>
                <a:cs typeface="Arial Nova" panose="020B0504020202020204" pitchFamily="34" charset="0"/>
              </a:rPr>
              <a:t>FACULTAD DE SISTEMAS MERCANTILES</a:t>
            </a:r>
          </a:p>
          <a:p>
            <a:r>
              <a:rPr lang="es-EC" dirty="0">
                <a:solidFill>
                  <a:schemeClr val="bg2"/>
                </a:solidFill>
                <a:latin typeface="Arial Nova" panose="020B0504020202020204" pitchFamily="34" charset="0"/>
              </a:rPr>
              <a:t>CARRERA DE INGENIERIA EN SOFTWARE</a:t>
            </a:r>
            <a:endParaRPr lang="es-EC" dirty="0"/>
          </a:p>
        </p:txBody>
      </p:sp>
    </p:spTree>
    <p:extLst>
      <p:ext uri="{BB962C8B-B14F-4D97-AF65-F5344CB8AC3E}">
        <p14:creationId xmlns:p14="http://schemas.microsoft.com/office/powerpoint/2010/main" val="3420810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9BEAFA6D-C7B8-C6AB-7F1E-1430B4FCA8D4}"/>
              </a:ext>
            </a:extLst>
          </p:cNvPr>
          <p:cNvPicPr>
            <a:picLocks noGrp="1" noChangeAspect="1"/>
          </p:cNvPicPr>
          <p:nvPr>
            <p:ph idx="1"/>
          </p:nvPr>
        </p:nvPicPr>
        <p:blipFill>
          <a:blip r:embed="rId2"/>
          <a:stretch>
            <a:fillRect/>
          </a:stretch>
        </p:blipFill>
        <p:spPr>
          <a:xfrm>
            <a:off x="0" y="0"/>
            <a:ext cx="12192000" cy="6858000"/>
          </a:xfrm>
        </p:spPr>
      </p:pic>
      <p:sp>
        <p:nvSpPr>
          <p:cNvPr id="2" name="Título 1">
            <a:extLst>
              <a:ext uri="{FF2B5EF4-FFF2-40B4-BE49-F238E27FC236}">
                <a16:creationId xmlns:a16="http://schemas.microsoft.com/office/drawing/2014/main" id="{36C0AF74-6FA7-8299-570F-77C4A3F1EA08}"/>
              </a:ext>
            </a:extLst>
          </p:cNvPr>
          <p:cNvSpPr>
            <a:spLocks noGrp="1"/>
          </p:cNvSpPr>
          <p:nvPr>
            <p:ph type="title"/>
          </p:nvPr>
        </p:nvSpPr>
        <p:spPr>
          <a:xfrm>
            <a:off x="838200" y="2673566"/>
            <a:ext cx="2409825" cy="1325563"/>
          </a:xfrm>
        </p:spPr>
        <p:txBody>
          <a:bodyPr>
            <a:normAutofit/>
          </a:bodyPr>
          <a:lstStyle/>
          <a:p>
            <a:r>
              <a:rPr lang="es-EC" sz="2400" b="1" dirty="0">
                <a:latin typeface="Arial" panose="020B0604020202020204" pitchFamily="34" charset="0"/>
                <a:cs typeface="Arial" panose="020B0604020202020204" pitchFamily="34" charset="0"/>
              </a:rPr>
              <a:t>RESUMEN</a:t>
            </a:r>
          </a:p>
        </p:txBody>
      </p:sp>
      <p:sp>
        <p:nvSpPr>
          <p:cNvPr id="8" name="CuadroTexto 7">
            <a:extLst>
              <a:ext uri="{FF2B5EF4-FFF2-40B4-BE49-F238E27FC236}">
                <a16:creationId xmlns:a16="http://schemas.microsoft.com/office/drawing/2014/main" id="{50E24086-4E34-DFEC-4758-AE682D2BFBF7}"/>
              </a:ext>
            </a:extLst>
          </p:cNvPr>
          <p:cNvSpPr txBox="1"/>
          <p:nvPr/>
        </p:nvSpPr>
        <p:spPr>
          <a:xfrm>
            <a:off x="3495676" y="1343025"/>
            <a:ext cx="7581902" cy="3233065"/>
          </a:xfrm>
          <a:prstGeom prst="rect">
            <a:avLst/>
          </a:prstGeom>
          <a:noFill/>
        </p:spPr>
        <p:txBody>
          <a:bodyPr wrap="square" rtlCol="0">
            <a:spAutoFit/>
          </a:bodyPr>
          <a:lstStyle/>
          <a:p>
            <a:pPr lvl="0" algn="just">
              <a:lnSpc>
                <a:spcPct val="150000"/>
              </a:lnSpc>
            </a:pPr>
            <a:r>
              <a:rPr lang="es-ES" sz="1200" b="1" dirty="0">
                <a:effectLst/>
                <a:latin typeface="Arial" panose="020B0604020202020204" pitchFamily="34" charset="0"/>
                <a:ea typeface="Arial" panose="020B0604020202020204" pitchFamily="34" charset="0"/>
                <a:cs typeface="Times New Roman" panose="02020603050405020304" pitchFamily="18" charset="0"/>
              </a:rPr>
              <a:t> </a:t>
            </a:r>
            <a:r>
              <a:rPr lang="es-ES" b="0" i="0" dirty="0">
                <a:solidFill>
                  <a:srgbClr val="262626"/>
                </a:solidFill>
                <a:effectLst/>
                <a:latin typeface="Arial" panose="020B0604020202020204" pitchFamily="34" charset="0"/>
              </a:rPr>
              <a:t/>
            </a:r>
            <a:br>
              <a:rPr lang="es-ES" b="0" i="0" dirty="0">
                <a:solidFill>
                  <a:srgbClr val="262626"/>
                </a:solidFill>
                <a:effectLst/>
                <a:latin typeface="Arial" panose="020B0604020202020204" pitchFamily="34" charset="0"/>
              </a:rPr>
            </a:br>
            <a:r>
              <a:rPr lang="es-ES" b="0" i="0" dirty="0">
                <a:solidFill>
                  <a:srgbClr val="262626"/>
                </a:solidFill>
                <a:effectLst/>
                <a:latin typeface="Arial" panose="020B0604020202020204" pitchFamily="34" charset="0"/>
              </a:rPr>
              <a:t>El crecimiento de la urbanización y el aumento del parque vehicular en Quito han generado una alta demanda por soluciones eficientes en la gestión de estacionamientos municipales. Este estudio analiza el impacto del desarrollo de una aplicación móvil que brinde a los usuarios información en tiempo real sobre la disponibilidad de estacionamientos y facilite el pago de tarifas mediante tarjetas de crédito, débito o billeteras digitales.</a:t>
            </a:r>
            <a:endParaRPr lang="es-EC" dirty="0"/>
          </a:p>
        </p:txBody>
      </p:sp>
    </p:spTree>
    <p:extLst>
      <p:ext uri="{BB962C8B-B14F-4D97-AF65-F5344CB8AC3E}">
        <p14:creationId xmlns:p14="http://schemas.microsoft.com/office/powerpoint/2010/main" val="3877697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9BEAFA6D-C7B8-C6AB-7F1E-1430B4FCA8D4}"/>
              </a:ext>
            </a:extLst>
          </p:cNvPr>
          <p:cNvPicPr>
            <a:picLocks noGrp="1" noChangeAspect="1"/>
          </p:cNvPicPr>
          <p:nvPr>
            <p:ph idx="1"/>
          </p:nvPr>
        </p:nvPicPr>
        <p:blipFill>
          <a:blip r:embed="rId2"/>
          <a:stretch>
            <a:fillRect/>
          </a:stretch>
        </p:blipFill>
        <p:spPr>
          <a:xfrm>
            <a:off x="0" y="-92653"/>
            <a:ext cx="12192000" cy="6858000"/>
          </a:xfrm>
        </p:spPr>
      </p:pic>
      <p:sp>
        <p:nvSpPr>
          <p:cNvPr id="8" name="CuadroTexto 7">
            <a:extLst>
              <a:ext uri="{FF2B5EF4-FFF2-40B4-BE49-F238E27FC236}">
                <a16:creationId xmlns:a16="http://schemas.microsoft.com/office/drawing/2014/main" id="{50E24086-4E34-DFEC-4758-AE682D2BFBF7}"/>
              </a:ext>
            </a:extLst>
          </p:cNvPr>
          <p:cNvSpPr txBox="1"/>
          <p:nvPr/>
        </p:nvSpPr>
        <p:spPr>
          <a:xfrm>
            <a:off x="3000375" y="771525"/>
            <a:ext cx="8991600" cy="6135727"/>
          </a:xfrm>
          <a:prstGeom prst="rect">
            <a:avLst/>
          </a:prstGeom>
          <a:noFill/>
        </p:spPr>
        <p:txBody>
          <a:bodyPr wrap="square" rtlCol="0">
            <a:spAutoFit/>
          </a:bodyPr>
          <a:lstStyle/>
          <a:p>
            <a:pPr lvl="0" algn="just">
              <a:lnSpc>
                <a:spcPct val="150000"/>
              </a:lnSpc>
            </a:pPr>
            <a:r>
              <a:rPr lang="es-ES" sz="1200" b="1" dirty="0">
                <a:effectLst/>
                <a:latin typeface="Arial" panose="020B0604020202020204" pitchFamily="34" charset="0"/>
                <a:ea typeface="Arial" panose="020B0604020202020204" pitchFamily="34" charset="0"/>
                <a:cs typeface="Times New Roman" panose="02020603050405020304" pitchFamily="18" charset="0"/>
              </a:rPr>
              <a:t> </a:t>
            </a:r>
            <a:r>
              <a:rPr lang="es-ES" sz="2000" b="1" dirty="0">
                <a:effectLst/>
                <a:latin typeface="Arial" panose="020B0604020202020204" pitchFamily="34" charset="0"/>
                <a:ea typeface="Arial" panose="020B0604020202020204" pitchFamily="34" charset="0"/>
                <a:cs typeface="Times New Roman" panose="02020603050405020304" pitchFamily="18" charset="0"/>
              </a:rPr>
              <a:t>OBJETIVOS</a:t>
            </a:r>
            <a:endParaRPr lang="es-EC" sz="2000" dirty="0">
              <a:latin typeface="Aptos" panose="02110004020202020204"/>
              <a:ea typeface="Arial" panose="020B0604020202020204" pitchFamily="34" charset="0"/>
              <a:cs typeface="Times New Roman" panose="02020603050405020304" pitchFamily="18" charset="0"/>
            </a:endParaRPr>
          </a:p>
          <a:p>
            <a:pPr lvl="0" algn="just">
              <a:lnSpc>
                <a:spcPct val="150000"/>
              </a:lnSpc>
            </a:pPr>
            <a:r>
              <a:rPr lang="es-ES" sz="1600" b="1" dirty="0">
                <a:effectLst/>
                <a:latin typeface="Arial" panose="020B0604020202020204" pitchFamily="34" charset="0"/>
                <a:ea typeface="Arial" panose="020B0604020202020204" pitchFamily="34" charset="0"/>
                <a:cs typeface="Times New Roman" panose="02020603050405020304" pitchFamily="18" charset="0"/>
              </a:rPr>
              <a:t>General</a:t>
            </a:r>
            <a:endParaRPr lang="es-EC" sz="1600" b="1" dirty="0">
              <a:latin typeface="Aptos" panose="02110004020202020204"/>
              <a:ea typeface="Arial" panose="020B0604020202020204" pitchFamily="34" charset="0"/>
              <a:cs typeface="Times New Roman" panose="02020603050405020304" pitchFamily="18" charset="0"/>
            </a:endParaRPr>
          </a:p>
          <a:p>
            <a:pPr lvl="0" algn="just">
              <a:lnSpc>
                <a:spcPct val="150000"/>
              </a:lnSpc>
            </a:pPr>
            <a:r>
              <a:rPr lang="es-EC" sz="1600" dirty="0">
                <a:solidFill>
                  <a:srgbClr val="000000"/>
                </a:solidFill>
                <a:effectLst/>
                <a:latin typeface="Arial" panose="020B0604020202020204" pitchFamily="34" charset="0"/>
                <a:ea typeface="Arial" panose="020B0604020202020204" pitchFamily="34" charset="0"/>
                <a:cs typeface="Times New Roman" panose="02020603050405020304" pitchFamily="18" charset="0"/>
              </a:rPr>
              <a:t>Desarrollar una aplicación móvil para la gestión y pago de estacionamientos públicos en el Distrito Metropolitano de Quito, optimizando el acceso, reduciendo los tiempos de búsqueda y mejorando la experiencia del usuario a través de tecnología en tiempo real y métodos de pago digitales.</a:t>
            </a:r>
            <a:endParaRPr lang="es-EC" sz="1600" dirty="0">
              <a:solidFill>
                <a:srgbClr val="000000"/>
              </a:solidFill>
              <a:latin typeface="Aptos" panose="02110004020202020204"/>
              <a:ea typeface="Arial" panose="020B0604020202020204" pitchFamily="34" charset="0"/>
              <a:cs typeface="Times New Roman" panose="02020603050405020304" pitchFamily="18" charset="0"/>
            </a:endParaRPr>
          </a:p>
          <a:p>
            <a:pPr lvl="0" algn="just">
              <a:lnSpc>
                <a:spcPct val="150000"/>
              </a:lnSpc>
            </a:pPr>
            <a:r>
              <a:rPr lang="es-ES" sz="1600" b="1" dirty="0">
                <a:effectLst/>
                <a:latin typeface="Arial" panose="020B0604020202020204" pitchFamily="34" charset="0"/>
                <a:ea typeface="Arial" panose="020B0604020202020204" pitchFamily="34" charset="0"/>
                <a:cs typeface="Times New Roman" panose="02020603050405020304" pitchFamily="18" charset="0"/>
              </a:rPr>
              <a:t>Específicos</a:t>
            </a:r>
            <a:endParaRPr lang="es-EC" sz="1600" dirty="0">
              <a:effectLst/>
              <a:latin typeface="Aptos" panose="02110004020202020204"/>
              <a:ea typeface="Aptos" panose="02110004020202020204"/>
              <a:cs typeface="Times New Roman" panose="02020603050405020304" pitchFamily="18" charset="0"/>
            </a:endParaRPr>
          </a:p>
          <a:p>
            <a:pPr marL="342900" lvl="0" indent="-342900" algn="just">
              <a:lnSpc>
                <a:spcPct val="150000"/>
              </a:lnSpc>
              <a:buFont typeface="Symbol" panose="05050102010706020507" pitchFamily="18" charset="2"/>
              <a:buChar char=""/>
            </a:pPr>
            <a:r>
              <a:rPr lang="es-ES" sz="1600" dirty="0">
                <a:effectLst/>
                <a:latin typeface="Arial" panose="020B0604020202020204" pitchFamily="34" charset="0"/>
                <a:ea typeface="Arial" panose="020B0604020202020204" pitchFamily="34" charset="0"/>
                <a:cs typeface="Times New Roman" panose="02020603050405020304" pitchFamily="18" charset="0"/>
              </a:rPr>
              <a:t>Diseñar e implementar un sistema que permita a los usuarios consultar en tiempo real la disponibilidad de espacios en los estacionamientos públicos de Quito, facilitando el acceso eficiente a estos. </a:t>
            </a:r>
            <a:endParaRPr lang="es-EC" sz="1600" dirty="0">
              <a:effectLst/>
              <a:latin typeface="Aptos" panose="02110004020202020204"/>
              <a:ea typeface="Aptos" panose="02110004020202020204"/>
              <a:cs typeface="Times New Roman" panose="02020603050405020304" pitchFamily="18" charset="0"/>
            </a:endParaRPr>
          </a:p>
          <a:p>
            <a:pPr marL="342900" lvl="0" indent="-342900" algn="just">
              <a:lnSpc>
                <a:spcPct val="150000"/>
              </a:lnSpc>
              <a:buFont typeface="Symbol" panose="05050102010706020507" pitchFamily="18" charset="2"/>
              <a:buChar char=""/>
            </a:pPr>
            <a:r>
              <a:rPr lang="es-ES" sz="1600" dirty="0">
                <a:effectLst/>
                <a:latin typeface="Arial" panose="020B0604020202020204" pitchFamily="34" charset="0"/>
                <a:ea typeface="Arial" panose="020B0604020202020204" pitchFamily="34" charset="0"/>
                <a:cs typeface="Times New Roman" panose="02020603050405020304" pitchFamily="18" charset="0"/>
              </a:rPr>
              <a:t>Integrar métodos de pago digitales en la aplicación, garantizando transacciones seguras, ágiles y sin la necesidad de efectivo, mejorando la usabilidad y accesibilidad del servicio. </a:t>
            </a:r>
            <a:endParaRPr lang="es-EC" sz="1600" dirty="0">
              <a:effectLst/>
              <a:latin typeface="Aptos" panose="02110004020202020204"/>
              <a:ea typeface="Aptos" panose="02110004020202020204"/>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s-ES" sz="1600" dirty="0">
                <a:effectLst/>
                <a:latin typeface="Arial" panose="020B0604020202020204" pitchFamily="34" charset="0"/>
                <a:ea typeface="Arial" panose="020B0604020202020204" pitchFamily="34" charset="0"/>
                <a:cs typeface="Times New Roman" panose="02020603050405020304" pitchFamily="18" charset="0"/>
              </a:rPr>
              <a:t>Evaluar el impacto de la aplicación en la movilidad urbana, midiendo la reducción en tiempos de búsqueda de estacionamiento, la disminución del tráfico innecesario y la satisfacción del usuario.</a:t>
            </a:r>
            <a:endParaRPr lang="es-EC" sz="1600" dirty="0">
              <a:effectLst/>
              <a:latin typeface="Aptos" panose="02110004020202020204"/>
              <a:ea typeface="Aptos" panose="02110004020202020204"/>
              <a:cs typeface="Times New Roman" panose="02020603050405020304" pitchFamily="18" charset="0"/>
            </a:endParaRPr>
          </a:p>
          <a:p>
            <a:endParaRPr lang="es-EC" dirty="0"/>
          </a:p>
        </p:txBody>
      </p:sp>
    </p:spTree>
    <p:extLst>
      <p:ext uri="{BB962C8B-B14F-4D97-AF65-F5344CB8AC3E}">
        <p14:creationId xmlns:p14="http://schemas.microsoft.com/office/powerpoint/2010/main" val="14292999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4ED0A4-CA75-524A-263F-5E90D9F83722}"/>
            </a:ext>
          </a:extLst>
        </p:cNvPr>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D62D2FC2-5F8D-922E-EEB1-1A2D37F049F9}"/>
              </a:ext>
            </a:extLst>
          </p:cNvPr>
          <p:cNvPicPr>
            <a:picLocks noGrp="1" noChangeAspect="1"/>
          </p:cNvPicPr>
          <p:nvPr>
            <p:ph idx="1"/>
          </p:nvPr>
        </p:nvPicPr>
        <p:blipFill>
          <a:blip r:embed="rId2"/>
          <a:stretch>
            <a:fillRect/>
          </a:stretch>
        </p:blipFill>
        <p:spPr>
          <a:xfrm>
            <a:off x="0" y="-415499"/>
            <a:ext cx="12192000" cy="6858000"/>
          </a:xfrm>
        </p:spPr>
      </p:pic>
      <p:sp>
        <p:nvSpPr>
          <p:cNvPr id="2" name="Título 1">
            <a:extLst>
              <a:ext uri="{FF2B5EF4-FFF2-40B4-BE49-F238E27FC236}">
                <a16:creationId xmlns:a16="http://schemas.microsoft.com/office/drawing/2014/main" id="{9CBF6A17-19EE-D803-1B61-FAE0F19FE4CE}"/>
              </a:ext>
            </a:extLst>
          </p:cNvPr>
          <p:cNvSpPr>
            <a:spLocks noGrp="1"/>
          </p:cNvSpPr>
          <p:nvPr>
            <p:ph type="title"/>
          </p:nvPr>
        </p:nvSpPr>
        <p:spPr>
          <a:xfrm>
            <a:off x="3608988" y="316033"/>
            <a:ext cx="6634762" cy="598368"/>
          </a:xfrm>
        </p:spPr>
        <p:txBody>
          <a:bodyPr>
            <a:normAutofit/>
          </a:bodyPr>
          <a:lstStyle/>
          <a:p>
            <a:r>
              <a:rPr lang="es-EC" sz="2400" b="1" dirty="0">
                <a:latin typeface="Arial" panose="020B0604020202020204" pitchFamily="34" charset="0"/>
                <a:cs typeface="Arial" panose="020B0604020202020204" pitchFamily="34" charset="0"/>
              </a:rPr>
              <a:t>MÉTODOS, TÉCNICAS</a:t>
            </a:r>
          </a:p>
        </p:txBody>
      </p:sp>
      <p:sp>
        <p:nvSpPr>
          <p:cNvPr id="8" name="CuadroTexto 7">
            <a:extLst>
              <a:ext uri="{FF2B5EF4-FFF2-40B4-BE49-F238E27FC236}">
                <a16:creationId xmlns:a16="http://schemas.microsoft.com/office/drawing/2014/main" id="{E7BA8852-6171-B899-5B03-1647D07C1F91}"/>
              </a:ext>
            </a:extLst>
          </p:cNvPr>
          <p:cNvSpPr txBox="1"/>
          <p:nvPr/>
        </p:nvSpPr>
        <p:spPr>
          <a:xfrm>
            <a:off x="1095633" y="981075"/>
            <a:ext cx="10000735" cy="4401205"/>
          </a:xfrm>
          <a:prstGeom prst="rect">
            <a:avLst/>
          </a:prstGeom>
          <a:noFill/>
        </p:spPr>
        <p:txBody>
          <a:bodyPr wrap="square" rtlCol="0">
            <a:spAutoFit/>
          </a:bodyPr>
          <a:lstStyle/>
          <a:p>
            <a:pPr algn="just">
              <a:lnSpc>
                <a:spcPct val="150000"/>
              </a:lnSpc>
            </a:pPr>
            <a:r>
              <a:rPr lang="es-ES" sz="1600" dirty="0">
                <a:latin typeface="Arial" panose="020B0604020202020204" pitchFamily="34" charset="0"/>
                <a:cs typeface="Arial" panose="020B0604020202020204" pitchFamily="34" charset="0"/>
              </a:rPr>
              <a:t>Se utilizo el método mixto para poder comparar la efectividad de la metodología del desarrollo de una aplicación móvil en la gestión de estacionamientos con la metodología cuantitativa y cualitativa en equipos de desarrollo de software distribuido.</a:t>
            </a:r>
          </a:p>
          <a:p>
            <a:pPr algn="just">
              <a:lnSpc>
                <a:spcPct val="150000"/>
              </a:lnSpc>
            </a:pPr>
            <a:endParaRPr lang="es-ES" sz="1600" dirty="0"/>
          </a:p>
          <a:p>
            <a:pPr algn="just">
              <a:lnSpc>
                <a:spcPct val="150000"/>
              </a:lnSpc>
            </a:pPr>
            <a:r>
              <a:rPr lang="es-ES" sz="1600" b="1" dirty="0">
                <a:latin typeface="Arial" panose="020B0604020202020204" pitchFamily="34" charset="0"/>
                <a:cs typeface="Arial" panose="020B0604020202020204" pitchFamily="34" charset="0"/>
              </a:rPr>
              <a:t>Para la recolección de datos se utilizaron dos técnicas principales:</a:t>
            </a:r>
          </a:p>
          <a:p>
            <a:pPr algn="just">
              <a:lnSpc>
                <a:spcPct val="150000"/>
              </a:lnSpc>
            </a:pPr>
            <a:r>
              <a:rPr lang="es-ES" sz="1600" b="1" dirty="0">
                <a:latin typeface="Arial" panose="020B0604020202020204" pitchFamily="34" charset="0"/>
                <a:cs typeface="Arial" panose="020B0604020202020204" pitchFamily="34" charset="0"/>
              </a:rPr>
              <a:t>Encuestas estructuradas: </a:t>
            </a:r>
            <a:r>
              <a:rPr lang="es-ES" sz="1600" dirty="0">
                <a:latin typeface="Arial" panose="020B0604020202020204" pitchFamily="34" charset="0"/>
                <a:cs typeface="Arial" panose="020B0604020202020204" pitchFamily="34" charset="0"/>
              </a:rPr>
              <a:t>Se diseñó un cuestionario con preguntas cerradas y de escala Likert para medir la expectativa de los usuarios respecto a la implementación de un sistema de pago digital en estacionamientos municipales. </a:t>
            </a:r>
          </a:p>
          <a:p>
            <a:pPr algn="just">
              <a:lnSpc>
                <a:spcPct val="150000"/>
              </a:lnSpc>
            </a:pPr>
            <a:r>
              <a:rPr lang="es-ES" sz="1600" b="1" dirty="0">
                <a:latin typeface="Arial" panose="020B0604020202020204" pitchFamily="34" charset="0"/>
                <a:cs typeface="Arial" panose="020B0604020202020204" pitchFamily="34" charset="0"/>
              </a:rPr>
              <a:t>Observación en campo: </a:t>
            </a:r>
            <a:r>
              <a:rPr lang="es-ES" sz="1600" dirty="0">
                <a:latin typeface="Arial" panose="020B0604020202020204" pitchFamily="34" charset="0"/>
                <a:cs typeface="Arial" panose="020B0604020202020204" pitchFamily="34" charset="0"/>
              </a:rPr>
              <a:t>Se realizó un análisis en un punto de alta concurrencia de estacionamientos municipales, con el fin de constatar la aglomeración de personas en las ventanillas de pago y evaluar el impacto de los tiempos de espera en la movilidad urbana.</a:t>
            </a:r>
          </a:p>
          <a:p>
            <a:endParaRPr lang="es-EC" sz="1600" dirty="0"/>
          </a:p>
        </p:txBody>
      </p:sp>
      <p:sp>
        <p:nvSpPr>
          <p:cNvPr id="6" name="CuadroTexto 5">
            <a:extLst>
              <a:ext uri="{FF2B5EF4-FFF2-40B4-BE49-F238E27FC236}">
                <a16:creationId xmlns:a16="http://schemas.microsoft.com/office/drawing/2014/main" id="{C1E433EB-E10C-491B-81B8-9E9C0CB7FC89}"/>
              </a:ext>
            </a:extLst>
          </p:cNvPr>
          <p:cNvSpPr txBox="1"/>
          <p:nvPr/>
        </p:nvSpPr>
        <p:spPr>
          <a:xfrm>
            <a:off x="2038866" y="3849296"/>
            <a:ext cx="6172200" cy="464871"/>
          </a:xfrm>
          <a:prstGeom prst="rect">
            <a:avLst/>
          </a:prstGeom>
          <a:noFill/>
        </p:spPr>
        <p:txBody>
          <a:bodyPr wrap="square">
            <a:spAutoFit/>
          </a:bodyPr>
          <a:lstStyle/>
          <a:p>
            <a:pPr marL="90805" marR="90805" algn="just">
              <a:lnSpc>
                <a:spcPct val="150000"/>
              </a:lnSpc>
              <a:spcBef>
                <a:spcPts val="780"/>
              </a:spcBef>
              <a:spcAft>
                <a:spcPts val="800"/>
              </a:spcAft>
            </a:pPr>
            <a:endParaRPr lang="es-EC" sz="1800" dirty="0">
              <a:effectLst/>
              <a:latin typeface="Aptos" panose="02110004020202020204"/>
              <a:ea typeface="Aptos" panose="02110004020202020204"/>
              <a:cs typeface="Times New Roman" panose="02020603050405020304" pitchFamily="18" charset="0"/>
            </a:endParaRPr>
          </a:p>
        </p:txBody>
      </p:sp>
    </p:spTree>
    <p:extLst>
      <p:ext uri="{BB962C8B-B14F-4D97-AF65-F5344CB8AC3E}">
        <p14:creationId xmlns:p14="http://schemas.microsoft.com/office/powerpoint/2010/main" val="3753848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99575C-129F-6934-DD8A-DBEBAB4F5549}"/>
            </a:ext>
          </a:extLst>
        </p:cNvPr>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0B9FADED-8D20-FF50-444B-924B8CF40B30}"/>
              </a:ext>
            </a:extLst>
          </p:cNvPr>
          <p:cNvPicPr>
            <a:picLocks noGrp="1" noChangeAspect="1"/>
          </p:cNvPicPr>
          <p:nvPr>
            <p:ph idx="1"/>
          </p:nvPr>
        </p:nvPicPr>
        <p:blipFill>
          <a:blip r:embed="rId2"/>
          <a:stretch>
            <a:fillRect/>
          </a:stretch>
        </p:blipFill>
        <p:spPr>
          <a:xfrm>
            <a:off x="0" y="0"/>
            <a:ext cx="12192000" cy="6858000"/>
          </a:xfrm>
        </p:spPr>
      </p:pic>
      <p:sp>
        <p:nvSpPr>
          <p:cNvPr id="2" name="Título 1">
            <a:extLst>
              <a:ext uri="{FF2B5EF4-FFF2-40B4-BE49-F238E27FC236}">
                <a16:creationId xmlns:a16="http://schemas.microsoft.com/office/drawing/2014/main" id="{9B0FF9FA-57C8-D927-1373-EF4FE12F672F}"/>
              </a:ext>
            </a:extLst>
          </p:cNvPr>
          <p:cNvSpPr>
            <a:spLocks noGrp="1"/>
          </p:cNvSpPr>
          <p:nvPr>
            <p:ph type="title"/>
          </p:nvPr>
        </p:nvSpPr>
        <p:spPr>
          <a:xfrm>
            <a:off x="3608989" y="333632"/>
            <a:ext cx="6634762" cy="963827"/>
          </a:xfrm>
        </p:spPr>
        <p:txBody>
          <a:bodyPr>
            <a:normAutofit/>
          </a:bodyPr>
          <a:lstStyle/>
          <a:p>
            <a:r>
              <a:rPr lang="es-EC" sz="2400" b="1" dirty="0">
                <a:latin typeface="Arial" panose="020B0604020202020204" pitchFamily="34" charset="0"/>
                <a:cs typeface="Arial" panose="020B0604020202020204" pitchFamily="34" charset="0"/>
              </a:rPr>
              <a:t>CONCLUSIONES</a:t>
            </a:r>
          </a:p>
        </p:txBody>
      </p:sp>
      <p:sp>
        <p:nvSpPr>
          <p:cNvPr id="8" name="CuadroTexto 7">
            <a:extLst>
              <a:ext uri="{FF2B5EF4-FFF2-40B4-BE49-F238E27FC236}">
                <a16:creationId xmlns:a16="http://schemas.microsoft.com/office/drawing/2014/main" id="{E616E445-E52B-57D1-5606-415AC46F7985}"/>
              </a:ext>
            </a:extLst>
          </p:cNvPr>
          <p:cNvSpPr txBox="1"/>
          <p:nvPr/>
        </p:nvSpPr>
        <p:spPr>
          <a:xfrm>
            <a:off x="400049" y="1114425"/>
            <a:ext cx="11591925" cy="4488408"/>
          </a:xfrm>
          <a:prstGeom prst="rect">
            <a:avLst/>
          </a:prstGeom>
          <a:noFill/>
        </p:spPr>
        <p:txBody>
          <a:bodyPr wrap="square" rtlCol="0">
            <a:spAutoFit/>
          </a:bodyPr>
          <a:lstStyle/>
          <a:p>
            <a:pPr algn="just">
              <a:lnSpc>
                <a:spcPct val="150000"/>
              </a:lnSpc>
              <a:spcAft>
                <a:spcPts val="800"/>
              </a:spcAft>
            </a:pPr>
            <a:endParaRPr lang="es-EC" sz="1800" dirty="0">
              <a:effectLst/>
              <a:latin typeface="Aptos" panose="02110004020202020204"/>
              <a:ea typeface="Aptos" panose="02110004020202020204"/>
              <a:cs typeface="Times New Roman" panose="02020603050405020304" pitchFamily="18" charset="0"/>
            </a:endParaRPr>
          </a:p>
          <a:p>
            <a:pPr algn="just">
              <a:lnSpc>
                <a:spcPct val="150000"/>
              </a:lnSpc>
              <a:spcAft>
                <a:spcPts val="800"/>
              </a:spcAft>
            </a:pPr>
            <a:r>
              <a:rPr lang="es-ES" sz="1600" dirty="0">
                <a:latin typeface="Arial" panose="020B0604020202020204" pitchFamily="34" charset="0"/>
                <a:ea typeface="Arial" panose="020B0604020202020204" pitchFamily="34" charset="0"/>
                <a:cs typeface="Times New Roman" panose="02020603050405020304" pitchFamily="18" charset="0"/>
              </a:rPr>
              <a:t>L</a:t>
            </a:r>
            <a:r>
              <a:rPr lang="es-ES" sz="1600" dirty="0">
                <a:effectLst/>
                <a:latin typeface="Arial" panose="020B0604020202020204" pitchFamily="34" charset="0"/>
                <a:ea typeface="Arial" panose="020B0604020202020204" pitchFamily="34" charset="0"/>
                <a:cs typeface="Times New Roman" panose="02020603050405020304" pitchFamily="18" charset="0"/>
              </a:rPr>
              <a:t>os datos recopilados revelan un alto nivel de aceptación y disposición por parte de los usuarios de estacionamientos municipales en Quito hacia la implementación de una aplicación móvil que facilite la visualización de la ocupación y el pago digital de tarifas. La disposición a utilizar pagos móviles, combinada con el acceso generalizado a Internet, sugiere un entorno propicio para la adopción exitosa de esta tecnología. </a:t>
            </a:r>
            <a:endParaRPr lang="es-EC" sz="1600" dirty="0">
              <a:effectLst/>
              <a:latin typeface="Aptos" panose="02110004020202020204"/>
              <a:ea typeface="Aptos" panose="02110004020202020204"/>
              <a:cs typeface="Times New Roman" panose="02020603050405020304" pitchFamily="18" charset="0"/>
            </a:endParaRPr>
          </a:p>
          <a:p>
            <a:pPr algn="just">
              <a:lnSpc>
                <a:spcPct val="150000"/>
              </a:lnSpc>
              <a:spcAft>
                <a:spcPts val="800"/>
              </a:spcAft>
            </a:pPr>
            <a:r>
              <a:rPr lang="es-ES" sz="1600" dirty="0">
                <a:effectLst/>
                <a:latin typeface="Arial" panose="020B0604020202020204" pitchFamily="34" charset="0"/>
                <a:ea typeface="Arial" panose="020B0604020202020204" pitchFamily="34" charset="0"/>
                <a:cs typeface="Times New Roman" panose="02020603050405020304" pitchFamily="18" charset="0"/>
              </a:rPr>
              <a:t>Sin embargo, es crucial abordar las preocupaciones sobre la seguridad de los pagos digitales mediante estrategias efectivas de comunicación y seguridad. Los casos de éxito en Barcelona y Londres demuestran el potencial de las soluciones digitales para mejorar la eficiencia y la experiencia del usuario en estacionamientos urbanos. </a:t>
            </a:r>
            <a:endParaRPr lang="es-EC" sz="1600" dirty="0">
              <a:effectLst/>
              <a:latin typeface="Aptos" panose="02110004020202020204"/>
              <a:ea typeface="Aptos" panose="02110004020202020204"/>
              <a:cs typeface="Times New Roman" panose="02020603050405020304" pitchFamily="18" charset="0"/>
            </a:endParaRPr>
          </a:p>
          <a:p>
            <a:pPr algn="just">
              <a:lnSpc>
                <a:spcPct val="150000"/>
              </a:lnSpc>
              <a:spcAft>
                <a:spcPts val="800"/>
              </a:spcAft>
            </a:pPr>
            <a:r>
              <a:rPr lang="es-ES" sz="1600" dirty="0">
                <a:effectLst/>
                <a:latin typeface="Arial" panose="020B0604020202020204" pitchFamily="34" charset="0"/>
                <a:ea typeface="Arial" panose="020B0604020202020204" pitchFamily="34" charset="0"/>
                <a:cs typeface="Times New Roman" panose="02020603050405020304" pitchFamily="18" charset="0"/>
              </a:rPr>
              <a:t>La implementación de una aplicación móvil en Quito, adaptada a las necesidades locales y basada en las mejores prácticas internacionales, podría transformar significativamente la movilidad urbana y la gestión de estacionamientos en la ciudad.</a:t>
            </a:r>
            <a:endParaRPr lang="es-EC" sz="1600" dirty="0">
              <a:effectLst/>
              <a:latin typeface="Aptos" panose="02110004020202020204"/>
              <a:ea typeface="Aptos" panose="02110004020202020204"/>
              <a:cs typeface="Times New Roman" panose="02020603050405020304" pitchFamily="18" charset="0"/>
            </a:endParaRPr>
          </a:p>
          <a:p>
            <a:pPr algn="just"/>
            <a:endParaRPr lang="es-EC" sz="1600" dirty="0"/>
          </a:p>
        </p:txBody>
      </p:sp>
    </p:spTree>
    <p:extLst>
      <p:ext uri="{BB962C8B-B14F-4D97-AF65-F5344CB8AC3E}">
        <p14:creationId xmlns:p14="http://schemas.microsoft.com/office/powerpoint/2010/main" val="2801432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2B38D6-0E8F-C348-D9BA-A96C6F58C10E}"/>
              </a:ext>
            </a:extLst>
          </p:cNvPr>
          <p:cNvSpPr>
            <a:spLocks noGrp="1"/>
          </p:cNvSpPr>
          <p:nvPr>
            <p:ph type="title"/>
          </p:nvPr>
        </p:nvSpPr>
        <p:spPr/>
        <p:txBody>
          <a:bodyPr/>
          <a:lstStyle/>
          <a:p>
            <a:endParaRPr lang="es-EC"/>
          </a:p>
        </p:txBody>
      </p:sp>
      <p:pic>
        <p:nvPicPr>
          <p:cNvPr id="5" name="Marcador de contenido 4">
            <a:extLst>
              <a:ext uri="{FF2B5EF4-FFF2-40B4-BE49-F238E27FC236}">
                <a16:creationId xmlns:a16="http://schemas.microsoft.com/office/drawing/2014/main" id="{E04E946E-5388-5D0B-E910-40C860C34DE4}"/>
              </a:ext>
            </a:extLst>
          </p:cNvPr>
          <p:cNvPicPr>
            <a:picLocks noGrp="1" noChangeAspect="1"/>
          </p:cNvPicPr>
          <p:nvPr>
            <p:ph idx="1"/>
          </p:nvPr>
        </p:nvPicPr>
        <p:blipFill>
          <a:blip r:embed="rId2"/>
          <a:stretch>
            <a:fillRect/>
          </a:stretch>
        </p:blipFill>
        <p:spPr>
          <a:xfrm>
            <a:off x="0" y="0"/>
            <a:ext cx="12192000" cy="6858000"/>
          </a:xfrm>
        </p:spPr>
      </p:pic>
    </p:spTree>
    <p:extLst>
      <p:ext uri="{BB962C8B-B14F-4D97-AF65-F5344CB8AC3E}">
        <p14:creationId xmlns:p14="http://schemas.microsoft.com/office/powerpoint/2010/main" val="3953545323"/>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0735078CDD43FD439903C1066D36E42D" ma:contentTypeVersion="12" ma:contentTypeDescription="Crear nuevo documento." ma:contentTypeScope="" ma:versionID="4cfb698c233dbbd3247c0cb521e35c07">
  <xsd:schema xmlns:xsd="http://www.w3.org/2001/XMLSchema" xmlns:xs="http://www.w3.org/2001/XMLSchema" xmlns:p="http://schemas.microsoft.com/office/2006/metadata/properties" xmlns:ns2="f1d049d6-0321-48df-9922-92e6daf09c05" xmlns:ns3="5a12283d-e59e-4b21-b37c-b601b9f0f2f2" targetNamespace="http://schemas.microsoft.com/office/2006/metadata/properties" ma:root="true" ma:fieldsID="80e67972af8268232f824f1ee5cf3c9e" ns2:_="" ns3:_="">
    <xsd:import namespace="f1d049d6-0321-48df-9922-92e6daf09c05"/>
    <xsd:import namespace="5a12283d-e59e-4b21-b37c-b601b9f0f2f2"/>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1d049d6-0321-48df-9922-92e6daf09c0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Etiquetas de imagen" ma:readOnly="false" ma:fieldId="{5cf76f15-5ced-4ddc-b409-7134ff3c332f}" ma:taxonomyMulti="true" ma:sspId="516ca45b-3bbc-4b5c-8bef-a491006e90b9"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a12283d-e59e-4b21-b37c-b601b9f0f2f2"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12344798-d187-4df9-9ddd-70536178b209}" ma:internalName="TaxCatchAll" ma:showField="CatchAllData" ma:web="5a12283d-e59e-4b21-b37c-b601b9f0f2f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5a12283d-e59e-4b21-b37c-b601b9f0f2f2" xsi:nil="true"/>
    <lcf76f155ced4ddcb4097134ff3c332f xmlns="f1d049d6-0321-48df-9922-92e6daf09c05">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3F5E617A-47EC-4F0F-AAC7-BAD089049D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1d049d6-0321-48df-9922-92e6daf09c05"/>
    <ds:schemaRef ds:uri="5a12283d-e59e-4b21-b37c-b601b9f0f2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2CC3CB2-8E41-45E8-98F9-EF7B49B675C2}">
  <ds:schemaRefs>
    <ds:schemaRef ds:uri="http://schemas.microsoft.com/sharepoint/v3/contenttype/forms"/>
  </ds:schemaRefs>
</ds:datastoreItem>
</file>

<file path=customXml/itemProps3.xml><?xml version="1.0" encoding="utf-8"?>
<ds:datastoreItem xmlns:ds="http://schemas.openxmlformats.org/officeDocument/2006/customXml" ds:itemID="{9B92D030-45CF-4B8D-93A6-1542096D02F7}">
  <ds:schemaRefs>
    <ds:schemaRef ds:uri="http://schemas.microsoft.com/office/2006/metadata/properties"/>
    <ds:schemaRef ds:uri="http://schemas.microsoft.com/office/infopath/2007/PartnerControls"/>
    <ds:schemaRef ds:uri="5a12283d-e59e-4b21-b37c-b601b9f0f2f2"/>
    <ds:schemaRef ds:uri="f1d049d6-0321-48df-9922-92e6daf09c05"/>
  </ds:schemaRefs>
</ds:datastoreItem>
</file>

<file path=docProps/app.xml><?xml version="1.0" encoding="utf-8"?>
<Properties xmlns="http://schemas.openxmlformats.org/officeDocument/2006/extended-properties" xmlns:vt="http://schemas.openxmlformats.org/officeDocument/2006/docPropsVTypes">
  <TotalTime>182</TotalTime>
  <Words>468</Words>
  <Application>Microsoft Office PowerPoint</Application>
  <PresentationFormat>Panorámica</PresentationFormat>
  <Paragraphs>29</Paragraphs>
  <Slides>6</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6</vt:i4>
      </vt:variant>
    </vt:vector>
  </HeadingPairs>
  <TitlesOfParts>
    <vt:vector size="13" baseType="lpstr">
      <vt:lpstr>Aptos</vt:lpstr>
      <vt:lpstr>Aptos Display</vt:lpstr>
      <vt:lpstr>Arial</vt:lpstr>
      <vt:lpstr>Arial Nova</vt:lpstr>
      <vt:lpstr>Symbol</vt:lpstr>
      <vt:lpstr>Times New Roman</vt:lpstr>
      <vt:lpstr>Tema de Office</vt:lpstr>
      <vt:lpstr>TEMA:  APLICACIÓN MÓVIL PARA LA AUTOMATIZACIÓN DE PAGOS DIGITALES EN EL TIEMPO DE USO DENTRO DE LOS ESTACIONAMIENTOS ADMINISTRADOS POR EL MUNICIPIO DEL DISTRITO METROPOLITANO DE QUITO</vt:lpstr>
      <vt:lpstr>RESUMEN</vt:lpstr>
      <vt:lpstr>Presentación de PowerPoint</vt:lpstr>
      <vt:lpstr>MÉTODOS, TÉCNICAS</vt:lpstr>
      <vt:lpstr>CONCLUSIONES</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Paulo Andres Pizanan Cardenas</dc:creator>
  <cp:lastModifiedBy>Eddy Alejandro Trejo Mejia</cp:lastModifiedBy>
  <cp:revision>18</cp:revision>
  <dcterms:created xsi:type="dcterms:W3CDTF">2025-02-24T14:48:00Z</dcterms:created>
  <dcterms:modified xsi:type="dcterms:W3CDTF">2025-04-11T19:43:11Z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0x0101000735078CDD43FD439903C1066D36E42D</vt:lpwstr>
  </property>
</Properties>
</file>

<file path=docProps/thumbnail.jpeg>
</file>